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4"/>
  </p:notesMasterIdLst>
  <p:sldIdLst>
    <p:sldId id="310" r:id="rId2"/>
    <p:sldId id="311" r:id="rId3"/>
    <p:sldId id="305" r:id="rId4"/>
    <p:sldId id="306" r:id="rId5"/>
    <p:sldId id="523" r:id="rId6"/>
    <p:sldId id="524" r:id="rId7"/>
    <p:sldId id="525" r:id="rId8"/>
    <p:sldId id="526" r:id="rId9"/>
    <p:sldId id="527" r:id="rId10"/>
    <p:sldId id="528" r:id="rId11"/>
    <p:sldId id="529" r:id="rId12"/>
    <p:sldId id="530" r:id="rId13"/>
    <p:sldId id="531" r:id="rId14"/>
    <p:sldId id="532" r:id="rId15"/>
    <p:sldId id="287" r:id="rId16"/>
    <p:sldId id="366" r:id="rId17"/>
    <p:sldId id="422" r:id="rId18"/>
    <p:sldId id="367" r:id="rId19"/>
    <p:sldId id="423" r:id="rId20"/>
    <p:sldId id="424" r:id="rId21"/>
    <p:sldId id="425" r:id="rId22"/>
    <p:sldId id="588" r:id="rId23"/>
    <p:sldId id="364" r:id="rId24"/>
    <p:sldId id="456" r:id="rId25"/>
    <p:sldId id="449" r:id="rId26"/>
    <p:sldId id="450" r:id="rId27"/>
    <p:sldId id="451" r:id="rId28"/>
    <p:sldId id="457" r:id="rId29"/>
    <p:sldId id="458" r:id="rId30"/>
    <p:sldId id="459" r:id="rId31"/>
    <p:sldId id="455" r:id="rId32"/>
    <p:sldId id="442" r:id="rId33"/>
    <p:sldId id="443" r:id="rId34"/>
    <p:sldId id="623" r:id="rId35"/>
    <p:sldId id="624" r:id="rId36"/>
    <p:sldId id="625" r:id="rId37"/>
    <p:sldId id="630" r:id="rId38"/>
    <p:sldId id="631" r:id="rId39"/>
    <p:sldId id="632" r:id="rId40"/>
    <p:sldId id="633" r:id="rId41"/>
    <p:sldId id="634" r:id="rId42"/>
    <p:sldId id="635" r:id="rId43"/>
    <p:sldId id="636" r:id="rId44"/>
    <p:sldId id="637" r:id="rId45"/>
    <p:sldId id="638" r:id="rId46"/>
    <p:sldId id="639" r:id="rId47"/>
    <p:sldId id="640" r:id="rId48"/>
    <p:sldId id="401" r:id="rId49"/>
    <p:sldId id="405" r:id="rId50"/>
    <p:sldId id="406" r:id="rId51"/>
    <p:sldId id="428" r:id="rId52"/>
    <p:sldId id="408" r:id="rId53"/>
    <p:sldId id="429" r:id="rId54"/>
    <p:sldId id="514" r:id="rId55"/>
    <p:sldId id="515" r:id="rId56"/>
    <p:sldId id="516" r:id="rId57"/>
    <p:sldId id="517" r:id="rId58"/>
    <p:sldId id="518" r:id="rId59"/>
    <p:sldId id="363" r:id="rId60"/>
    <p:sldId id="626" r:id="rId61"/>
    <p:sldId id="627" r:id="rId62"/>
    <p:sldId id="628" r:id="rId63"/>
  </p:sldIdLst>
  <p:sldSz cx="12192000" cy="6858000"/>
  <p:notesSz cx="6858000" cy="9144000"/>
  <p:embeddedFontLst>
    <p:embeddedFont>
      <p:font typeface="Calibri" panose="020F0502020204030204" pitchFamily="34" charset="0"/>
      <p:regular r:id="rId65"/>
      <p:bold r:id="rId66"/>
      <p:italic r:id="rId67"/>
      <p:boldItalic r:id="rId68"/>
    </p:embeddedFont>
    <p:embeddedFont>
      <p:font typeface="Calibri Light" panose="020F0302020204030204" pitchFamily="34" charset="0"/>
      <p:regular r:id="rId69"/>
      <p:italic r:id="rId7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1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2.fntdata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1.fntdata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D016AF-D16C-4BF2-9682-814598146142}" type="datetimeFigureOut">
              <a:rPr lang="en-GB" smtClean="0"/>
              <a:t>30/11/22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1D603A-00EA-4341-A95D-0009E7127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8780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BC78E7-3C6A-451F-B022-9EF89C1692D5}" type="slidenum">
              <a:rPr lang="en-US"/>
              <a:pPr/>
              <a:t>5</a:t>
            </a:fld>
            <a:endParaRPr lang="en-US"/>
          </a:p>
        </p:txBody>
      </p:sp>
      <p:sp>
        <p:nvSpPr>
          <p:cNvPr id="395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685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B69E3F-089C-422A-888D-B0CCBE5847E2}" type="slidenum">
              <a:rPr lang="en-US"/>
              <a:pPr/>
              <a:t>6</a:t>
            </a:fld>
            <a:endParaRPr lang="en-US"/>
          </a:p>
        </p:txBody>
      </p:sp>
      <p:sp>
        <p:nvSpPr>
          <p:cNvPr id="397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7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409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049459-9BD7-4EC7-A956-D5CE439AE0B2}" type="slidenum">
              <a:rPr lang="en-US"/>
              <a:pPr/>
              <a:t>7</a:t>
            </a:fld>
            <a:endParaRPr lang="en-US"/>
          </a:p>
        </p:txBody>
      </p:sp>
      <p:sp>
        <p:nvSpPr>
          <p:cNvPr id="399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450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BBB3A1-864E-4CEE-9418-C3A06B9792AB}" type="slidenum">
              <a:rPr lang="en-US"/>
              <a:pPr/>
              <a:t>8</a:t>
            </a:fld>
            <a:endParaRPr lang="en-US"/>
          </a:p>
        </p:txBody>
      </p:sp>
      <p:sp>
        <p:nvSpPr>
          <p:cNvPr id="449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9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6014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52D737-1189-4944-AD6F-4921EC43CE0E}" type="slidenum">
              <a:rPr lang="en-US"/>
              <a:pPr/>
              <a:t>9</a:t>
            </a:fld>
            <a:endParaRPr lang="en-US"/>
          </a:p>
        </p:txBody>
      </p:sp>
      <p:sp>
        <p:nvSpPr>
          <p:cNvPr id="451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1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600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50EA94-E07A-4481-BB82-A4DA7E489E70}" type="slidenum">
              <a:rPr lang="en-US"/>
              <a:pPr/>
              <a:t>10</a:t>
            </a:fld>
            <a:endParaRPr lang="en-US"/>
          </a:p>
        </p:txBody>
      </p:sp>
      <p:sp>
        <p:nvSpPr>
          <p:cNvPr id="453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3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0437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BE65C2-E0F0-4815-A0EC-5A3D34E2B8AC}" type="slidenum">
              <a:rPr lang="en-US"/>
              <a:pPr/>
              <a:t>11</a:t>
            </a:fld>
            <a:endParaRPr lang="en-US"/>
          </a:p>
        </p:txBody>
      </p:sp>
      <p:sp>
        <p:nvSpPr>
          <p:cNvPr id="455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5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345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FB5EED-4B4B-42C0-9CAF-EE1683FE64D8}" type="slidenum">
              <a:rPr lang="en-US"/>
              <a:pPr/>
              <a:t>12</a:t>
            </a:fld>
            <a:endParaRPr lang="en-US"/>
          </a:p>
        </p:txBody>
      </p:sp>
      <p:sp>
        <p:nvSpPr>
          <p:cNvPr id="457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7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1179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2AB54B-20FF-4601-84E1-9401A51B5333}" type="slidenum">
              <a:rPr lang="en-US"/>
              <a:pPr/>
              <a:t>13</a:t>
            </a:fld>
            <a:endParaRPr lang="en-US"/>
          </a:p>
        </p:txBody>
      </p:sp>
      <p:sp>
        <p:nvSpPr>
          <p:cNvPr id="459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9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0856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E526E7-71D5-4341-A7BA-28F5DA6FA28C}" type="slidenum">
              <a:rPr lang="en-US"/>
              <a:pPr/>
              <a:t>14</a:t>
            </a:fld>
            <a:endParaRPr lang="en-US"/>
          </a:p>
        </p:txBody>
      </p:sp>
      <p:sp>
        <p:nvSpPr>
          <p:cNvPr id="461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1893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9F643F-BA6C-439F-A83C-4430BE34FC42}" type="slidenum">
              <a:rPr lang="en-US"/>
              <a:pPr/>
              <a:t>37</a:t>
            </a:fld>
            <a:endParaRPr lang="en-US"/>
          </a:p>
        </p:txBody>
      </p:sp>
      <p:sp>
        <p:nvSpPr>
          <p:cNvPr id="30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350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E179BD-1512-4F49-BB16-0F8557388A3D}" type="slidenum">
              <a:rPr lang="en-US"/>
              <a:pPr/>
              <a:t>38</a:t>
            </a:fld>
            <a:endParaRPr lang="en-US"/>
          </a:p>
        </p:txBody>
      </p:sp>
      <p:sp>
        <p:nvSpPr>
          <p:cNvPr id="391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0716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2CEB51-DEF9-4569-B5DB-EA45B010D89E}" type="slidenum">
              <a:rPr lang="en-US"/>
              <a:pPr/>
              <a:t>39</a:t>
            </a:fld>
            <a:endParaRPr lang="en-US"/>
          </a:p>
        </p:txBody>
      </p:sp>
      <p:sp>
        <p:nvSpPr>
          <p:cNvPr id="393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163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24AA6D-ED37-430A-9A59-7D8080077B43}" type="slidenum">
              <a:rPr lang="en-US"/>
              <a:pPr/>
              <a:t>40</a:t>
            </a:fld>
            <a:endParaRPr lang="en-US"/>
          </a:p>
        </p:txBody>
      </p:sp>
      <p:sp>
        <p:nvSpPr>
          <p:cNvPr id="437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7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026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645DE9-4DCE-42C2-BFDE-ADBB3B4AAB3E}" type="slidenum">
              <a:rPr lang="en-US"/>
              <a:pPr/>
              <a:t>41</a:t>
            </a:fld>
            <a:endParaRPr lang="en-US"/>
          </a:p>
        </p:txBody>
      </p:sp>
      <p:sp>
        <p:nvSpPr>
          <p:cNvPr id="439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508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A700CD-0BED-4FF2-B122-F3F152B0A558}" type="slidenum">
              <a:rPr lang="en-US"/>
              <a:pPr/>
              <a:t>42</a:t>
            </a:fld>
            <a:endParaRPr lang="en-US"/>
          </a:p>
        </p:txBody>
      </p:sp>
      <p:sp>
        <p:nvSpPr>
          <p:cNvPr id="441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8495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38EE3A-ED4A-4DFC-B1DF-C6C5941D1622}" type="slidenum">
              <a:rPr lang="en-US"/>
              <a:pPr/>
              <a:t>43</a:t>
            </a:fld>
            <a:endParaRPr lang="en-US"/>
          </a:p>
        </p:txBody>
      </p:sp>
      <p:sp>
        <p:nvSpPr>
          <p:cNvPr id="443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3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933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9DFFA3-8378-4870-9AB9-C2A5B859E51B}" type="slidenum">
              <a:rPr lang="en-US"/>
              <a:pPr/>
              <a:t>44</a:t>
            </a:fld>
            <a:endParaRPr lang="en-US"/>
          </a:p>
        </p:txBody>
      </p:sp>
      <p:sp>
        <p:nvSpPr>
          <p:cNvPr id="405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5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348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B66025-5979-4376-BA01-BA31CFE54737}" type="slidenum">
              <a:rPr lang="en-US"/>
              <a:pPr/>
              <a:t>45</a:t>
            </a:fld>
            <a:endParaRPr lang="en-US"/>
          </a:p>
        </p:txBody>
      </p:sp>
      <p:sp>
        <p:nvSpPr>
          <p:cNvPr id="407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626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113905-414A-4985-BBE9-6F98274CCE5D}" type="slidenum">
              <a:rPr lang="en-US"/>
              <a:pPr/>
              <a:t>46</a:t>
            </a:fld>
            <a:endParaRPr lang="en-US"/>
          </a:p>
        </p:txBody>
      </p:sp>
      <p:sp>
        <p:nvSpPr>
          <p:cNvPr id="445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5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914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877A1A-3C1C-4042-97A5-4E89BEE9C0D7}" type="slidenum">
              <a:rPr lang="en-US"/>
              <a:pPr/>
              <a:t>47</a:t>
            </a:fld>
            <a:endParaRPr lang="en-US"/>
          </a:p>
        </p:txBody>
      </p:sp>
      <p:sp>
        <p:nvSpPr>
          <p:cNvPr id="447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944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6C90D-6FDE-4FE1-A6EA-9FD6850C5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56C609-7BD4-46F4-A271-F088D1FCE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18AE4-9592-4616-BE94-B07CC07E8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467BC-66BC-467F-A302-658B9C14CA76}" type="datetimeFigureOut">
              <a:rPr lang="en-GB" smtClean="0"/>
              <a:t>30/11/22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D00F4-C57C-4211-9401-58C77C24A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92100-1168-4F28-BD17-21E080A1D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191E9-C71B-441A-AF76-42B756C7E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733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0932B-A62A-4BF1-9256-B515E6D85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3269E-14D0-4AEA-B8EB-B636EA280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6CC9D-8A4C-4164-A629-33CB9D05D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467BC-66BC-467F-A302-658B9C14CA76}" type="datetimeFigureOut">
              <a:rPr lang="en-GB" smtClean="0"/>
              <a:t>30/11/22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50747-0484-4B55-AD0B-DC7FDBCB2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21847-7763-4F9C-BFFF-EA1AE7280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191E9-C71B-441A-AF76-42B756C7E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8501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B5C04-7604-4ECD-9184-6B3CB4073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053651-BA6F-4F7E-A3E8-AAC3532CF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B8FCA-BCE2-49E7-A74E-B619AFC35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467BC-66BC-467F-A302-658B9C14CA76}" type="datetimeFigureOut">
              <a:rPr lang="en-GB" smtClean="0"/>
              <a:t>30/11/22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A9048-1A5F-4204-A0E7-4D2FA5849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B55032-3DFF-4798-9659-9B1A463C8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191E9-C71B-441A-AF76-42B756C7E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928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E3B4A-21B7-4D18-B7C1-F29296271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19CE0-7E55-4A72-BA8E-5558F4118A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FCEC26-F397-464D-B4A9-3FA8B782E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6F44F4-7A0E-4974-94FF-5614A274F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467BC-66BC-467F-A302-658B9C14CA76}" type="datetimeFigureOut">
              <a:rPr lang="en-GB" smtClean="0"/>
              <a:t>30/11/22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378485-BB39-40AE-92B9-460CBADEE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ABC6EC-5F74-4B38-A38D-AA5619B77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191E9-C71B-441A-AF76-42B756C7E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167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FD445-46B0-452C-AAC6-AC3E71AB7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F06CEF-83CF-4F7B-878E-CF5AA570F1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335A0A-5A73-44B7-8B12-9BB0CD88E5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73D6F6-358F-448F-A3D9-38D436ACD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73C530-A96D-4E20-86E0-5CD1B50BE3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787D3B-D5B3-4E1C-A76E-E73794492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467BC-66BC-467F-A302-658B9C14CA76}" type="datetimeFigureOut">
              <a:rPr lang="en-GB" smtClean="0"/>
              <a:t>30/11/22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1F8809-CBA3-42B0-89EA-6ABF1A850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E024FC-BC7C-4462-9DC8-7211B9A26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191E9-C71B-441A-AF76-42B756C7E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224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9675E-6A7E-4E2A-8E09-1AAD7CDD4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D35D7B-F77B-41B9-B798-A1A671010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467BC-66BC-467F-A302-658B9C14CA76}" type="datetimeFigureOut">
              <a:rPr lang="en-GB" smtClean="0"/>
              <a:t>30/11/22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1FB32D-5873-4465-AC92-815D84C6E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EC9FF6-37FC-49EA-96A4-6FCA9184E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191E9-C71B-441A-AF76-42B756C7E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117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708C3E-27AA-4F71-9752-CE6F58990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467BC-66BC-467F-A302-658B9C14CA76}" type="datetimeFigureOut">
              <a:rPr lang="en-GB" smtClean="0"/>
              <a:t>30/11/22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77F718-9332-4A41-8473-77BD9F425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875203-A8F7-4E51-9C8C-310F1A9DC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191E9-C71B-441A-AF76-42B756C7E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555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C08F7-1D9F-4EEA-B514-1F55012A8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FDD63-26A8-41B2-8A24-D17BEA99D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A8397-0E94-49A5-97EB-5C05C2EF02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7ABFFB-DE00-46D3-BD1B-A5410021A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467BC-66BC-467F-A302-658B9C14CA76}" type="datetimeFigureOut">
              <a:rPr lang="en-GB" smtClean="0"/>
              <a:t>30/11/22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832FC-CB53-4965-99F9-85567646B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6F614-B2A4-477A-B620-3B07076A3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191E9-C71B-441A-AF76-42B756C7E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980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BDE3C-A463-4854-8CAC-F541B27B7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52CE9A-45D5-42FA-B56C-0C19645B8D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34C612-7593-46B9-B51A-E36EE3E4D0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44F51A-9FCF-4BAF-A2A7-5BE2725D7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467BC-66BC-467F-A302-658B9C14CA76}" type="datetimeFigureOut">
              <a:rPr lang="en-GB" smtClean="0"/>
              <a:t>30/11/22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500B42-A1A9-4B96-86CE-1D01477E2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EC815-0F87-4CD2-9438-132577667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191E9-C71B-441A-AF76-42B756C7E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413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0A6F8-ABFF-4903-8ACD-4E7436702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70FF6D-F83C-42D9-B89D-D8FA844E4C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FE6BDE-9CA2-4D4C-B530-0B925BCDD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467BC-66BC-467F-A302-658B9C14CA76}" type="datetimeFigureOut">
              <a:rPr lang="en-GB" smtClean="0"/>
              <a:t>30/11/22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378D2-38AA-4BB3-9D43-A128506EA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407C90-5E8B-4B98-A7DF-176ECF5C8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191E9-C71B-441A-AF76-42B756C7E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410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20ADD1-C087-41A9-BED8-621E97FE29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344514-889D-4091-8CCF-77B61B13AC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102A5-761E-4CB9-AF81-75B122EA2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467BC-66BC-467F-A302-658B9C14CA76}" type="datetimeFigureOut">
              <a:rPr lang="en-GB" smtClean="0"/>
              <a:t>30/11/22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FA643-6FE4-4931-B744-CD19618F2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3D3C81-A6CC-479F-8B8E-B2EA2B6CD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191E9-C71B-441A-AF76-42B756C7E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450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BB9C25-1C8E-4CE6-B23B-62CD8810A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EE2EED-544E-4111-9667-0685A1ADB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1C018-37E6-4E38-85B8-5201302AE5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467BC-66BC-467F-A302-658B9C14CA76}" type="datetimeFigureOut">
              <a:rPr lang="en-GB" smtClean="0"/>
              <a:t>30/11/22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C2800-9534-41F0-89E9-60D345C13F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594DB-ACD5-4D14-AE4F-728D04B731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191E9-C71B-441A-AF76-42B756C7E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6805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wmf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jpe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jpe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jpe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jpe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7" Type="http://schemas.openxmlformats.org/officeDocument/2006/relationships/image" Target="../media/image5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11.png"/><Relationship Id="rId4" Type="http://schemas.openxmlformats.org/officeDocument/2006/relationships/image" Target="../media/image56.w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wmf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wmf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8.wmf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emf"/><Relationship Id="rId3" Type="http://schemas.openxmlformats.org/officeDocument/2006/relationships/image" Target="../media/image63.wmf"/><Relationship Id="rId7" Type="http://schemas.openxmlformats.org/officeDocument/2006/relationships/image" Target="../media/image73.emf"/><Relationship Id="rId2" Type="http://schemas.openxmlformats.org/officeDocument/2006/relationships/image" Target="../media/image69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.emf"/><Relationship Id="rId5" Type="http://schemas.openxmlformats.org/officeDocument/2006/relationships/image" Target="../media/image71.emf"/><Relationship Id="rId4" Type="http://schemas.openxmlformats.org/officeDocument/2006/relationships/image" Target="../media/image7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2565401"/>
            <a:ext cx="7772400" cy="1470025"/>
          </a:xfrm>
        </p:spPr>
        <p:txBody>
          <a:bodyPr/>
          <a:lstStyle/>
          <a:p>
            <a:pPr eaLnBrk="1" hangingPunct="1">
              <a:lnSpc>
                <a:spcPct val="125000"/>
              </a:lnSpc>
            </a:pPr>
            <a:r>
              <a:rPr lang="en-GB" sz="5400" b="1"/>
              <a:t>BIG THUMBS TOUGH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/>
          <p:cNvPicPr>
            <a:picLocks noChangeAspect="1" noChangeArrowheads="1"/>
          </p:cNvPicPr>
          <p:nvPr/>
        </p:nvPicPr>
        <p:blipFill>
          <a:blip r:embed="rId2" cstate="print">
            <a:lum bright="-6000" contrast="18000"/>
          </a:blip>
          <a:srcRect r="16600" b="7457"/>
          <a:stretch>
            <a:fillRect/>
          </a:stretch>
        </p:blipFill>
        <p:spPr bwMode="auto">
          <a:xfrm>
            <a:off x="7802563" y="3841750"/>
            <a:ext cx="2640012" cy="273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lum contrast="12000"/>
          </a:blip>
          <a:srcRect/>
          <a:stretch>
            <a:fillRect/>
          </a:stretch>
        </p:blipFill>
        <p:spPr bwMode="auto">
          <a:xfrm>
            <a:off x="2020888" y="515938"/>
            <a:ext cx="1795462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2141538" y="1127125"/>
            <a:ext cx="7416800" cy="42418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GB" sz="3600" b="1"/>
              <a:t>Big thumbs tough</a:t>
            </a:r>
            <a:br>
              <a:rPr lang="en-GB" sz="3600" b="1"/>
            </a:br>
            <a:r>
              <a:rPr lang="en-GB" sz="3600" b="1"/>
              <a:t>and big thumbs strong</a:t>
            </a:r>
            <a:br>
              <a:rPr lang="en-GB" sz="3600" b="1"/>
            </a:br>
            <a:r>
              <a:rPr lang="en-GB" sz="3600" b="1"/>
              <a:t>Other fingers wave along</a:t>
            </a:r>
            <a:br>
              <a:rPr lang="en-GB" sz="3600" b="1"/>
            </a:br>
            <a:r>
              <a:rPr lang="en-GB" sz="3600" b="1"/>
              <a:t>Little fingers just like me</a:t>
            </a:r>
            <a:br>
              <a:rPr lang="en-GB" sz="3600" b="1"/>
            </a:br>
            <a:r>
              <a:rPr lang="en-GB" sz="3600" b="1"/>
              <a:t>Tiny but IMPORTANT!</a:t>
            </a:r>
            <a:endParaRPr lang="en-GB" sz="3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2565401"/>
            <a:ext cx="7772400" cy="1470025"/>
          </a:xfrm>
        </p:spPr>
        <p:txBody>
          <a:bodyPr/>
          <a:lstStyle/>
          <a:p>
            <a:pPr eaLnBrk="1" hangingPunct="1">
              <a:lnSpc>
                <a:spcPct val="125000"/>
              </a:lnSpc>
            </a:pPr>
            <a:r>
              <a:rPr lang="en-GB" sz="5400" b="1"/>
              <a:t>BANANAMAN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0264" y="155576"/>
            <a:ext cx="1971675" cy="266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3" cstate="print"/>
          <a:srcRect r="5455"/>
          <a:stretch>
            <a:fillRect/>
          </a:stretch>
        </p:blipFill>
        <p:spPr bwMode="auto">
          <a:xfrm>
            <a:off x="1682750" y="71439"/>
            <a:ext cx="1403350" cy="263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1631950" y="2636838"/>
            <a:ext cx="8928100" cy="11430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30000"/>
              </a:lnSpc>
            </a:pPr>
            <a:r>
              <a:rPr lang="en-GB" sz="3200" b="1"/>
              <a:t>I may never bend like Bananaman</a:t>
            </a:r>
            <a:br>
              <a:rPr lang="en-GB" sz="3200" b="1"/>
            </a:br>
            <a:r>
              <a:rPr lang="en-GB" sz="3200" b="1"/>
              <a:t>Climb like Spiderman</a:t>
            </a:r>
            <a:br>
              <a:rPr lang="en-GB" sz="3200" b="1"/>
            </a:br>
            <a:r>
              <a:rPr lang="en-GB" sz="3200" b="1"/>
              <a:t>Stretch like Plastic Man</a:t>
            </a:r>
            <a:br>
              <a:rPr lang="en-GB" sz="3200" b="1"/>
            </a:br>
            <a:r>
              <a:rPr lang="en-GB" sz="3200" b="1"/>
              <a:t>I may never fly like Superman</a:t>
            </a:r>
            <a:br>
              <a:rPr lang="en-GB" sz="3200" b="1"/>
            </a:br>
            <a:r>
              <a:rPr lang="en-GB" sz="3200" b="1"/>
              <a:t>But I am special to God</a:t>
            </a:r>
            <a:br>
              <a:rPr lang="en-GB" sz="3200" b="1"/>
            </a:br>
            <a:br>
              <a:rPr lang="en-GB" sz="3200" b="1"/>
            </a:br>
            <a:r>
              <a:rPr lang="en-GB" sz="3200" b="1"/>
              <a:t>I am special to God (Yes!)</a:t>
            </a:r>
            <a:br>
              <a:rPr lang="en-GB" sz="3200" b="1"/>
            </a:br>
            <a:r>
              <a:rPr lang="en-GB" sz="3200" b="1"/>
              <a:t>I am special to God (Yes!)</a:t>
            </a:r>
            <a:endParaRPr lang="en-GB" sz="320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38313" y="4175126"/>
            <a:ext cx="1841500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29650" y="3381375"/>
            <a:ext cx="1855788" cy="306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2565401"/>
            <a:ext cx="7772400" cy="1470025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GB" sz="4800" b="1"/>
              <a:t>BIGGER THAN BIG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1" name="Rectangle 3"/>
          <p:cNvSpPr>
            <a:spLocks noGrp="1" noChangeArrowheads="1"/>
          </p:cNvSpPr>
          <p:nvPr>
            <p:ph type="title"/>
          </p:nvPr>
        </p:nvSpPr>
        <p:spPr>
          <a:xfrm>
            <a:off x="1901826" y="1400175"/>
            <a:ext cx="8423275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GB" sz="3200" b="1"/>
              <a:t>God You made our big blue sky</a:t>
            </a:r>
            <a:br>
              <a:rPr lang="en-GB" sz="3200" b="1"/>
            </a:br>
            <a:r>
              <a:rPr lang="en-GB" sz="3200" b="1"/>
              <a:t>You made the oceans deep and wide</a:t>
            </a:r>
            <a:br>
              <a:rPr lang="en-GB" sz="3200" b="1"/>
            </a:br>
            <a:r>
              <a:rPr lang="en-GB" sz="3200" b="1"/>
              <a:t>God You made the trees so tall</a:t>
            </a:r>
            <a:br>
              <a:rPr lang="en-GB" sz="3200" b="1"/>
            </a:br>
            <a:r>
              <a:rPr lang="en-GB" sz="3200" b="1"/>
              <a:t>And Your love is bigger than it all</a:t>
            </a:r>
          </a:p>
        </p:txBody>
      </p:sp>
      <p:pic>
        <p:nvPicPr>
          <p:cNvPr id="39629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686176"/>
            <a:ext cx="914400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351" name="Picture 15"/>
          <p:cNvPicPr>
            <a:picLocks noChangeAspect="1" noChangeArrowheads="1"/>
          </p:cNvPicPr>
          <p:nvPr/>
        </p:nvPicPr>
        <p:blipFill>
          <a:blip r:embed="rId3" cstate="print"/>
          <a:srcRect r="1773"/>
          <a:stretch>
            <a:fillRect/>
          </a:stretch>
        </p:blipFill>
        <p:spPr bwMode="auto">
          <a:xfrm>
            <a:off x="7658101" y="152400"/>
            <a:ext cx="2779713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8352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5301" y="4386263"/>
            <a:ext cx="2322513" cy="232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8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073276" y="3046413"/>
            <a:ext cx="8423275" cy="1143000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GB" sz="4000" dirty="0"/>
              <a:t>God You’re bigger than big</a:t>
            </a:r>
            <a:br>
              <a:rPr lang="en-GB" sz="4000" dirty="0"/>
            </a:br>
            <a:r>
              <a:rPr lang="en-GB" sz="4000" dirty="0"/>
              <a:t>Stronger than strong</a:t>
            </a:r>
            <a:br>
              <a:rPr lang="en-GB" sz="4000" dirty="0"/>
            </a:br>
            <a:r>
              <a:rPr lang="en-GB" sz="4000" dirty="0"/>
              <a:t>You are mightier than mighty</a:t>
            </a:r>
            <a:br>
              <a:rPr lang="en-GB" sz="4000" dirty="0"/>
            </a:br>
            <a:r>
              <a:rPr lang="en-GB" sz="4000" dirty="0"/>
              <a:t>            And LOUDER than this song</a:t>
            </a:r>
            <a:br>
              <a:rPr lang="en-GB" sz="4000" dirty="0"/>
            </a:br>
            <a:endParaRPr lang="en-GB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514" name="Picture 2"/>
          <p:cNvPicPr>
            <a:picLocks noChangeAspect="1" noChangeArrowheads="1"/>
          </p:cNvPicPr>
          <p:nvPr/>
        </p:nvPicPr>
        <p:blipFill>
          <a:blip r:embed="rId3" cstate="print"/>
          <a:srcRect r="1135"/>
          <a:stretch>
            <a:fillRect/>
          </a:stretch>
        </p:blipFill>
        <p:spPr bwMode="auto">
          <a:xfrm>
            <a:off x="6580188" y="1573214"/>
            <a:ext cx="3871912" cy="331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48515" name="Rectangle 3"/>
          <p:cNvSpPr>
            <a:spLocks noGrp="1" noChangeArrowheads="1"/>
          </p:cNvSpPr>
          <p:nvPr>
            <p:ph type="title"/>
          </p:nvPr>
        </p:nvSpPr>
        <p:spPr>
          <a:xfrm>
            <a:off x="2073276" y="2460625"/>
            <a:ext cx="6010275" cy="1143000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GB" sz="4000"/>
              <a:t>Your love for me reaches farther than far</a:t>
            </a:r>
            <a:br>
              <a:rPr lang="en-GB" sz="4000"/>
            </a:br>
            <a:r>
              <a:rPr lang="en-GB" sz="4000"/>
              <a:t>I can’t imagine just</a:t>
            </a:r>
            <a:br>
              <a:rPr lang="en-GB" sz="4000"/>
            </a:br>
            <a:r>
              <a:rPr lang="en-GB" sz="4000"/>
              <a:t>how big You are</a:t>
            </a:r>
            <a:br>
              <a:rPr lang="en-GB" sz="4000"/>
            </a:br>
            <a:r>
              <a:rPr lang="en-GB" sz="4000"/>
              <a:t>Just how big You are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8743950" y="295276"/>
            <a:ext cx="1352550" cy="854075"/>
            <a:chOff x="3855" y="3145"/>
            <a:chExt cx="1548" cy="977"/>
          </a:xfrm>
        </p:grpSpPr>
        <p:pic>
          <p:nvPicPr>
            <p:cNvPr id="448521" name="Picture 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800000">
              <a:off x="4454" y="3256"/>
              <a:ext cx="949" cy="8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48522" name="Picture 1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-1724713">
              <a:off x="3855" y="3145"/>
              <a:ext cx="654" cy="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" name="Group 11"/>
          <p:cNvGrpSpPr>
            <a:grpSpLocks/>
          </p:cNvGrpSpPr>
          <p:nvPr/>
        </p:nvGrpSpPr>
        <p:grpSpPr bwMode="auto">
          <a:xfrm flipH="1">
            <a:off x="2051050" y="5835651"/>
            <a:ext cx="1352550" cy="854075"/>
            <a:chOff x="3855" y="3145"/>
            <a:chExt cx="1548" cy="977"/>
          </a:xfrm>
        </p:grpSpPr>
        <p:pic>
          <p:nvPicPr>
            <p:cNvPr id="448524" name="Picture 1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800000">
              <a:off x="4454" y="3256"/>
              <a:ext cx="949" cy="8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48525" name="Picture 1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-1724713">
              <a:off x="3855" y="3145"/>
              <a:ext cx="654" cy="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1826" y="1400175"/>
            <a:ext cx="8423275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GB" sz="3200" b="1"/>
              <a:t>God You made our big blue sky</a:t>
            </a:r>
            <a:br>
              <a:rPr lang="en-GB" sz="3200" b="1"/>
            </a:br>
            <a:r>
              <a:rPr lang="en-GB" sz="3200" b="1"/>
              <a:t>You made the oceans deep and wide</a:t>
            </a:r>
            <a:br>
              <a:rPr lang="en-GB" sz="3200" b="1"/>
            </a:br>
            <a:r>
              <a:rPr lang="en-GB" sz="3200" b="1"/>
              <a:t>God You made the trees so tall</a:t>
            </a:r>
            <a:br>
              <a:rPr lang="en-GB" sz="3200" b="1"/>
            </a:br>
            <a:r>
              <a:rPr lang="en-GB" sz="3200" b="1"/>
              <a:t>And Your love is bigger than it all</a:t>
            </a:r>
          </a:p>
        </p:txBody>
      </p:sp>
      <p:pic>
        <p:nvPicPr>
          <p:cNvPr id="4505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686176"/>
            <a:ext cx="914400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610" name="Picture 2"/>
          <p:cNvPicPr>
            <a:picLocks noChangeAspect="1" noChangeArrowheads="1"/>
          </p:cNvPicPr>
          <p:nvPr/>
        </p:nvPicPr>
        <p:blipFill>
          <a:blip r:embed="rId3" cstate="print"/>
          <a:srcRect r="1773"/>
          <a:stretch>
            <a:fillRect/>
          </a:stretch>
        </p:blipFill>
        <p:spPr bwMode="auto">
          <a:xfrm>
            <a:off x="7658101" y="152400"/>
            <a:ext cx="2779713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26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5301" y="4386263"/>
            <a:ext cx="2322513" cy="232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2612" name="Rectangle 4"/>
          <p:cNvSpPr>
            <a:spLocks noGrp="1" noChangeArrowheads="1"/>
          </p:cNvSpPr>
          <p:nvPr>
            <p:ph type="title"/>
          </p:nvPr>
        </p:nvSpPr>
        <p:spPr>
          <a:xfrm>
            <a:off x="2073276" y="3046413"/>
            <a:ext cx="8423275" cy="1143000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GB" sz="4000"/>
              <a:t>God You’re </a:t>
            </a:r>
            <a:r>
              <a:rPr lang="en-GB" sz="4000" dirty="0"/>
              <a:t>bigger than big</a:t>
            </a:r>
            <a:br>
              <a:rPr lang="en-GB" sz="4000" dirty="0"/>
            </a:br>
            <a:r>
              <a:rPr lang="en-GB" sz="4000" dirty="0"/>
              <a:t>Stronger than strong</a:t>
            </a:r>
            <a:br>
              <a:rPr lang="en-GB" sz="4000" dirty="0"/>
            </a:br>
            <a:r>
              <a:rPr lang="en-GB" sz="4000" dirty="0"/>
              <a:t>You are mightier than mighty</a:t>
            </a:r>
            <a:br>
              <a:rPr lang="en-GB" sz="4000" dirty="0"/>
            </a:br>
            <a:r>
              <a:rPr lang="en-GB" sz="4000" dirty="0"/>
              <a:t>            And LOUDER than this song</a:t>
            </a:r>
            <a:br>
              <a:rPr lang="en-GB" sz="4000" dirty="0"/>
            </a:br>
            <a:endParaRPr lang="en-GB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658" name="Picture 2"/>
          <p:cNvPicPr>
            <a:picLocks noChangeAspect="1" noChangeArrowheads="1"/>
          </p:cNvPicPr>
          <p:nvPr/>
        </p:nvPicPr>
        <p:blipFill>
          <a:blip r:embed="rId3" cstate="print"/>
          <a:srcRect r="1135"/>
          <a:stretch>
            <a:fillRect/>
          </a:stretch>
        </p:blipFill>
        <p:spPr bwMode="auto">
          <a:xfrm>
            <a:off x="6580188" y="1573214"/>
            <a:ext cx="3871912" cy="331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4659" name="Rectangle 3"/>
          <p:cNvSpPr>
            <a:spLocks noGrp="1" noChangeArrowheads="1"/>
          </p:cNvSpPr>
          <p:nvPr>
            <p:ph type="title"/>
          </p:nvPr>
        </p:nvSpPr>
        <p:spPr>
          <a:xfrm>
            <a:off x="2073276" y="2460625"/>
            <a:ext cx="6010275" cy="1143000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GB" sz="4000"/>
              <a:t>Your love for me reaches farther than far</a:t>
            </a:r>
            <a:br>
              <a:rPr lang="en-GB" sz="4000"/>
            </a:br>
            <a:r>
              <a:rPr lang="en-GB" sz="4000"/>
              <a:t>I can’t imagine just</a:t>
            </a:r>
            <a:br>
              <a:rPr lang="en-GB" sz="4000"/>
            </a:br>
            <a:r>
              <a:rPr lang="en-GB" sz="4000"/>
              <a:t>how big You are</a:t>
            </a:r>
            <a:br>
              <a:rPr lang="en-GB" sz="4000"/>
            </a:br>
            <a:r>
              <a:rPr lang="en-GB" sz="4000"/>
              <a:t>Just how big You are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743950" y="295276"/>
            <a:ext cx="1352550" cy="854075"/>
            <a:chOff x="3855" y="3145"/>
            <a:chExt cx="1548" cy="977"/>
          </a:xfrm>
        </p:grpSpPr>
        <p:pic>
          <p:nvPicPr>
            <p:cNvPr id="454661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800000">
              <a:off x="4454" y="3256"/>
              <a:ext cx="949" cy="8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54662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-1724713">
              <a:off x="3855" y="3145"/>
              <a:ext cx="654" cy="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" name="Group 7"/>
          <p:cNvGrpSpPr>
            <a:grpSpLocks/>
          </p:cNvGrpSpPr>
          <p:nvPr/>
        </p:nvGrpSpPr>
        <p:grpSpPr bwMode="auto">
          <a:xfrm flipH="1">
            <a:off x="2051050" y="5835651"/>
            <a:ext cx="1352550" cy="854075"/>
            <a:chOff x="3855" y="3145"/>
            <a:chExt cx="1548" cy="977"/>
          </a:xfrm>
        </p:grpSpPr>
        <p:pic>
          <p:nvPicPr>
            <p:cNvPr id="454664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800000">
              <a:off x="4454" y="3256"/>
              <a:ext cx="949" cy="8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54665" name="Picture 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-1724713">
              <a:off x="3855" y="3145"/>
              <a:ext cx="654" cy="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706" name="Picture 2"/>
          <p:cNvPicPr>
            <a:picLocks noChangeAspect="1" noChangeArrowheads="1"/>
          </p:cNvPicPr>
          <p:nvPr/>
        </p:nvPicPr>
        <p:blipFill>
          <a:blip r:embed="rId3" cstate="print"/>
          <a:srcRect r="1773"/>
          <a:stretch>
            <a:fillRect/>
          </a:stretch>
        </p:blipFill>
        <p:spPr bwMode="auto">
          <a:xfrm>
            <a:off x="7658101" y="152400"/>
            <a:ext cx="2779713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670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5301" y="4386263"/>
            <a:ext cx="2322513" cy="232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6708" name="Rectangle 4"/>
          <p:cNvSpPr>
            <a:spLocks noGrp="1" noChangeArrowheads="1"/>
          </p:cNvSpPr>
          <p:nvPr>
            <p:ph type="title"/>
          </p:nvPr>
        </p:nvSpPr>
        <p:spPr>
          <a:xfrm>
            <a:off x="2073276" y="3046413"/>
            <a:ext cx="8423275" cy="1143000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GB" sz="4000"/>
              <a:t>God Your bigger than big</a:t>
            </a:r>
            <a:br>
              <a:rPr lang="en-GB" sz="4000"/>
            </a:br>
            <a:r>
              <a:rPr lang="en-GB" sz="4000"/>
              <a:t>Stronger than strong</a:t>
            </a:r>
            <a:br>
              <a:rPr lang="en-GB" sz="4000"/>
            </a:br>
            <a:r>
              <a:rPr lang="en-GB" sz="4000"/>
              <a:t>You are mightier than mighty</a:t>
            </a:r>
            <a:br>
              <a:rPr lang="en-GB" sz="4000"/>
            </a:br>
            <a:r>
              <a:rPr lang="en-GB" sz="4000"/>
              <a:t>            And LOUDER than this song</a:t>
            </a:r>
            <a:br>
              <a:rPr lang="en-GB" sz="4000"/>
            </a:br>
            <a:endParaRPr lang="en-GB" sz="4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754" name="Picture 2"/>
          <p:cNvPicPr>
            <a:picLocks noChangeAspect="1" noChangeArrowheads="1"/>
          </p:cNvPicPr>
          <p:nvPr/>
        </p:nvPicPr>
        <p:blipFill>
          <a:blip r:embed="rId3" cstate="print"/>
          <a:srcRect r="1135"/>
          <a:stretch>
            <a:fillRect/>
          </a:stretch>
        </p:blipFill>
        <p:spPr bwMode="auto">
          <a:xfrm>
            <a:off x="6580188" y="1573214"/>
            <a:ext cx="3871912" cy="331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8755" name="Rectangle 3"/>
          <p:cNvSpPr>
            <a:spLocks noGrp="1" noChangeArrowheads="1"/>
          </p:cNvSpPr>
          <p:nvPr>
            <p:ph type="title"/>
          </p:nvPr>
        </p:nvSpPr>
        <p:spPr>
          <a:xfrm>
            <a:off x="2073276" y="2460625"/>
            <a:ext cx="6010275" cy="1143000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GB" sz="4000"/>
              <a:t>Your love for me reaches farther than far</a:t>
            </a:r>
            <a:br>
              <a:rPr lang="en-GB" sz="4000"/>
            </a:br>
            <a:r>
              <a:rPr lang="en-GB" sz="4000"/>
              <a:t>I can’t imagine just</a:t>
            </a:r>
            <a:br>
              <a:rPr lang="en-GB" sz="4000"/>
            </a:br>
            <a:r>
              <a:rPr lang="en-GB" sz="4000"/>
              <a:t>how big You are</a:t>
            </a:r>
            <a:br>
              <a:rPr lang="en-GB" sz="4000"/>
            </a:br>
            <a:r>
              <a:rPr lang="en-GB" sz="4000"/>
              <a:t>Just how big You are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743950" y="295276"/>
            <a:ext cx="1352550" cy="854075"/>
            <a:chOff x="3855" y="3145"/>
            <a:chExt cx="1548" cy="977"/>
          </a:xfrm>
        </p:grpSpPr>
        <p:pic>
          <p:nvPicPr>
            <p:cNvPr id="458757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800000">
              <a:off x="4454" y="3256"/>
              <a:ext cx="949" cy="8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58758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-1724713">
              <a:off x="3855" y="3145"/>
              <a:ext cx="654" cy="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" name="Group 7"/>
          <p:cNvGrpSpPr>
            <a:grpSpLocks/>
          </p:cNvGrpSpPr>
          <p:nvPr/>
        </p:nvGrpSpPr>
        <p:grpSpPr bwMode="auto">
          <a:xfrm flipH="1">
            <a:off x="2051050" y="5835651"/>
            <a:ext cx="1352550" cy="854075"/>
            <a:chOff x="3855" y="3145"/>
            <a:chExt cx="1548" cy="977"/>
          </a:xfrm>
        </p:grpSpPr>
        <p:pic>
          <p:nvPicPr>
            <p:cNvPr id="458760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800000">
              <a:off x="4454" y="3256"/>
              <a:ext cx="949" cy="8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58761" name="Picture 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-1724713">
              <a:off x="3855" y="3145"/>
              <a:ext cx="654" cy="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3" name="Rectangle 3"/>
          <p:cNvSpPr>
            <a:spLocks noGrp="1" noChangeArrowheads="1"/>
          </p:cNvSpPr>
          <p:nvPr>
            <p:ph type="title"/>
          </p:nvPr>
        </p:nvSpPr>
        <p:spPr>
          <a:xfrm>
            <a:off x="1914526" y="1144588"/>
            <a:ext cx="8335963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GB" sz="4000"/>
              <a:t>I can’t imagine just how big You are</a:t>
            </a:r>
            <a:br>
              <a:rPr lang="en-GB" sz="4000"/>
            </a:br>
            <a:r>
              <a:rPr lang="en-GB" sz="4000"/>
              <a:t>Just how big You are</a:t>
            </a:r>
          </a:p>
        </p:txBody>
      </p:sp>
      <p:pic>
        <p:nvPicPr>
          <p:cNvPr id="460810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686176"/>
            <a:ext cx="914400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2565401"/>
            <a:ext cx="7772400" cy="1470025"/>
          </a:xfrm>
        </p:spPr>
        <p:txBody>
          <a:bodyPr/>
          <a:lstStyle/>
          <a:p>
            <a:pPr eaLnBrk="1" hangingPunct="1">
              <a:lnSpc>
                <a:spcPct val="125000"/>
              </a:lnSpc>
            </a:pPr>
            <a:r>
              <a:rPr lang="en-GB" b="1"/>
              <a:t>THE LIONS ROAR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7"/>
          <p:cNvPicPr>
            <a:picLocks noChangeAspect="1" noChangeArrowheads="1"/>
          </p:cNvPicPr>
          <p:nvPr/>
        </p:nvPicPr>
        <p:blipFill>
          <a:blip r:embed="rId2" cstate="print">
            <a:lum contrast="18000"/>
          </a:blip>
          <a:srcRect/>
          <a:stretch>
            <a:fillRect/>
          </a:stretch>
        </p:blipFill>
        <p:spPr bwMode="auto">
          <a:xfrm>
            <a:off x="4930776" y="5241925"/>
            <a:ext cx="2270125" cy="160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850" y="1123950"/>
            <a:ext cx="8928100" cy="4292600"/>
          </a:xfrm>
        </p:spPr>
        <p:txBody>
          <a:bodyPr/>
          <a:lstStyle/>
          <a:p>
            <a:pPr eaLnBrk="1" hangingPunct="1">
              <a:lnSpc>
                <a:spcPct val="180000"/>
              </a:lnSpc>
            </a:pPr>
            <a:r>
              <a:rPr lang="en-GB" sz="3600" b="1"/>
              <a:t>The lions roar (roar)</a:t>
            </a:r>
            <a:br>
              <a:rPr lang="en-GB" sz="3600" b="1"/>
            </a:br>
            <a:r>
              <a:rPr lang="en-GB" sz="3600" b="1"/>
              <a:t>And the monkey’s say ‘oo’ (oo, oo, oo)</a:t>
            </a:r>
            <a:br>
              <a:rPr lang="en-GB" sz="3600" b="1"/>
            </a:br>
            <a:r>
              <a:rPr lang="en-GB" sz="3600" b="1"/>
              <a:t>The parrots squawk (awk, awk)</a:t>
            </a:r>
            <a:br>
              <a:rPr lang="en-GB" sz="3600" b="1"/>
            </a:br>
            <a:r>
              <a:rPr lang="en-GB" sz="3600" b="1"/>
              <a:t>But they can’t say I love you like I do</a:t>
            </a:r>
            <a:r>
              <a:rPr lang="en-GB" sz="3600"/>
              <a:t> </a:t>
            </a:r>
          </a:p>
        </p:txBody>
      </p:sp>
      <p:pic>
        <p:nvPicPr>
          <p:cNvPr id="34820" name="Picture 5"/>
          <p:cNvPicPr>
            <a:picLocks noChangeAspect="1" noChangeArrowheads="1"/>
          </p:cNvPicPr>
          <p:nvPr/>
        </p:nvPicPr>
        <p:blipFill>
          <a:blip r:embed="rId3" cstate="print">
            <a:lum contrast="12000"/>
          </a:blip>
          <a:srcRect/>
          <a:stretch>
            <a:fillRect/>
          </a:stretch>
        </p:blipFill>
        <p:spPr bwMode="auto">
          <a:xfrm>
            <a:off x="1933575" y="252414"/>
            <a:ext cx="2078038" cy="207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6"/>
          <p:cNvPicPr>
            <a:picLocks noChangeAspect="1" noChangeArrowheads="1"/>
          </p:cNvPicPr>
          <p:nvPr/>
        </p:nvPicPr>
        <p:blipFill>
          <a:blip r:embed="rId4" cstate="print">
            <a:lum contrast="12000"/>
          </a:blip>
          <a:srcRect/>
          <a:stretch>
            <a:fillRect/>
          </a:stretch>
        </p:blipFill>
        <p:spPr bwMode="auto">
          <a:xfrm>
            <a:off x="8540751" y="304800"/>
            <a:ext cx="157162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hick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48288" y="5068889"/>
            <a:ext cx="1314450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02651" y="1790701"/>
            <a:ext cx="1787525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79825" y="301625"/>
            <a:ext cx="1639888" cy="122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Rectangle 7"/>
          <p:cNvSpPr>
            <a:spLocks noChangeArrowheads="1"/>
          </p:cNvSpPr>
          <p:nvPr/>
        </p:nvSpPr>
        <p:spPr bwMode="auto">
          <a:xfrm>
            <a:off x="1841500" y="2552700"/>
            <a:ext cx="8826500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95000"/>
              </a:lnSpc>
            </a:pPr>
            <a:r>
              <a:rPr lang="en-GB" sz="3600" b="1"/>
              <a:t>The pigs go oink (oink, oink, oink)</a:t>
            </a:r>
            <a:br>
              <a:rPr lang="en-GB" sz="3600" b="1"/>
            </a:br>
            <a:r>
              <a:rPr lang="en-GB" sz="3600" b="1"/>
              <a:t>And the cows say moo (moo)</a:t>
            </a:r>
            <a:br>
              <a:rPr lang="en-GB" sz="3600" b="1"/>
            </a:br>
            <a:r>
              <a:rPr lang="en-GB" sz="3600" b="1"/>
              <a:t>The chickens cluck (cluck, cluck, cluck)</a:t>
            </a:r>
            <a:br>
              <a:rPr lang="en-GB" sz="3600" b="1"/>
            </a:br>
            <a:r>
              <a:rPr lang="en-GB" sz="3600" b="1"/>
              <a:t>But they can’t say I love you like I do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2700000">
            <a:off x="2135188" y="549275"/>
            <a:ext cx="1511300" cy="137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1631950" y="2708275"/>
            <a:ext cx="8928100" cy="11430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60000"/>
              </a:lnSpc>
            </a:pPr>
            <a:r>
              <a:rPr lang="en-GB" sz="3400" b="1"/>
              <a:t>So I sing I love you (I love you)</a:t>
            </a:r>
            <a:br>
              <a:rPr lang="en-GB" sz="3400" b="1"/>
            </a:br>
            <a:r>
              <a:rPr lang="en-GB" sz="3400" b="1"/>
              <a:t>Shout I love you (I love you)</a:t>
            </a:r>
            <a:br>
              <a:rPr lang="en-GB" sz="3400" b="1"/>
            </a:br>
            <a:r>
              <a:rPr lang="en-GB" sz="3400" b="1"/>
              <a:t>And I whisper I love you (I love you)</a:t>
            </a:r>
            <a:br>
              <a:rPr lang="en-GB" sz="3400" b="1"/>
            </a:br>
            <a:r>
              <a:rPr lang="en-GB" sz="3400" b="1"/>
              <a:t>Everyday </a:t>
            </a:r>
            <a:r>
              <a:rPr lang="en-GB" sz="2400" b="1"/>
              <a:t>(x2)</a:t>
            </a: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00000">
            <a:off x="7734301" y="4498975"/>
            <a:ext cx="2087563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>
            <a:lum contrast="18000"/>
          </a:blip>
          <a:srcRect/>
          <a:stretch>
            <a:fillRect/>
          </a:stretch>
        </p:blipFill>
        <p:spPr bwMode="auto">
          <a:xfrm>
            <a:off x="4930776" y="5241925"/>
            <a:ext cx="2270125" cy="160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xfrm>
            <a:off x="1847850" y="1123950"/>
            <a:ext cx="8928100" cy="4292600"/>
          </a:xfrm>
        </p:spPr>
        <p:txBody>
          <a:bodyPr/>
          <a:lstStyle/>
          <a:p>
            <a:pPr eaLnBrk="1" hangingPunct="1">
              <a:lnSpc>
                <a:spcPct val="180000"/>
              </a:lnSpc>
            </a:pPr>
            <a:r>
              <a:rPr lang="en-GB" sz="3600" b="1"/>
              <a:t>The lions roar (roar)</a:t>
            </a:r>
            <a:br>
              <a:rPr lang="en-GB" sz="3600" b="1"/>
            </a:br>
            <a:r>
              <a:rPr lang="en-GB" sz="3600" b="1"/>
              <a:t>And the monkey’s say ‘oo’ (oo, oo, oo)</a:t>
            </a:r>
            <a:br>
              <a:rPr lang="en-GB" sz="3600" b="1"/>
            </a:br>
            <a:r>
              <a:rPr lang="en-GB" sz="3600" b="1"/>
              <a:t>The parrots squawk (awk, awk)</a:t>
            </a:r>
            <a:br>
              <a:rPr lang="en-GB" sz="3600" b="1"/>
            </a:br>
            <a:r>
              <a:rPr lang="en-GB" sz="3600" b="1"/>
              <a:t>But they can’t say I love you like I do</a:t>
            </a:r>
            <a:r>
              <a:rPr lang="en-GB" sz="3600"/>
              <a:t> </a:t>
            </a:r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 cstate="print">
            <a:lum contrast="12000"/>
          </a:blip>
          <a:srcRect/>
          <a:stretch>
            <a:fillRect/>
          </a:stretch>
        </p:blipFill>
        <p:spPr bwMode="auto">
          <a:xfrm>
            <a:off x="-133765" y="149047"/>
            <a:ext cx="2078038" cy="207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4" cstate="print">
            <a:lum contrast="12000"/>
          </a:blip>
          <a:srcRect/>
          <a:stretch>
            <a:fillRect/>
          </a:stretch>
        </p:blipFill>
        <p:spPr bwMode="auto">
          <a:xfrm>
            <a:off x="8540751" y="304800"/>
            <a:ext cx="157162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hick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48288" y="5068889"/>
            <a:ext cx="1314450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02651" y="1790701"/>
            <a:ext cx="1787525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79825" y="301625"/>
            <a:ext cx="1639888" cy="122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1841500" y="2552700"/>
            <a:ext cx="8826500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95000"/>
              </a:lnSpc>
            </a:pPr>
            <a:r>
              <a:rPr lang="en-GB" sz="3600" b="1"/>
              <a:t>The pigs go oink (oink, oink, oink)</a:t>
            </a:r>
            <a:br>
              <a:rPr lang="en-GB" sz="3600" b="1"/>
            </a:br>
            <a:r>
              <a:rPr lang="en-GB" sz="3600" b="1"/>
              <a:t>And the cows say moo (moo)</a:t>
            </a:r>
            <a:br>
              <a:rPr lang="en-GB" sz="3600" b="1"/>
            </a:br>
            <a:r>
              <a:rPr lang="en-GB" sz="3600" b="1"/>
              <a:t>The chickens cluck (cluck, cluck, cluck)</a:t>
            </a:r>
            <a:br>
              <a:rPr lang="en-GB" sz="3600" b="1"/>
            </a:br>
            <a:r>
              <a:rPr lang="en-GB" sz="3600" b="1"/>
              <a:t>But they can’t say I love you like I do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2700000">
            <a:off x="2135188" y="549275"/>
            <a:ext cx="1511300" cy="137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Rectangle 3"/>
          <p:cNvSpPr>
            <a:spLocks noGrp="1" noChangeArrowheads="1"/>
          </p:cNvSpPr>
          <p:nvPr>
            <p:ph type="title"/>
          </p:nvPr>
        </p:nvSpPr>
        <p:spPr>
          <a:xfrm>
            <a:off x="1631950" y="2708275"/>
            <a:ext cx="8928100" cy="11430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60000"/>
              </a:lnSpc>
            </a:pPr>
            <a:r>
              <a:rPr lang="en-GB" sz="3400" b="1"/>
              <a:t>So I sing I love you (I love you)</a:t>
            </a:r>
            <a:br>
              <a:rPr lang="en-GB" sz="3400" b="1"/>
            </a:br>
            <a:r>
              <a:rPr lang="en-GB" sz="3400" b="1"/>
              <a:t>Shout I love you (I love you)</a:t>
            </a:r>
            <a:br>
              <a:rPr lang="en-GB" sz="3400" b="1"/>
            </a:br>
            <a:r>
              <a:rPr lang="en-GB" sz="3400" b="1"/>
              <a:t>And I whisper I love you (I love you)</a:t>
            </a:r>
            <a:br>
              <a:rPr lang="en-GB" sz="3400" b="1"/>
            </a:br>
            <a:r>
              <a:rPr lang="en-GB" sz="3400" b="1"/>
              <a:t>Everyday </a:t>
            </a:r>
            <a:r>
              <a:rPr lang="en-GB" sz="2400" b="1"/>
              <a:t>(x2)</a:t>
            </a:r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00000">
            <a:off x="7734301" y="4498975"/>
            <a:ext cx="2087563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2565401"/>
            <a:ext cx="7772400" cy="1470025"/>
          </a:xfrm>
        </p:spPr>
        <p:txBody>
          <a:bodyPr/>
          <a:lstStyle/>
          <a:p>
            <a:pPr eaLnBrk="1" hangingPunct="1"/>
            <a:r>
              <a:rPr lang="en-GB" sz="5400" b="1"/>
              <a:t>AS I SIT QUIETLY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819275" y="153989"/>
            <a:ext cx="8470900" cy="2663825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GB" sz="3200" b="1"/>
              <a:t>As I sit quietly, ever so quietly</a:t>
            </a:r>
            <a:br>
              <a:rPr lang="en-GB" sz="3200" b="1"/>
            </a:br>
            <a:r>
              <a:rPr lang="en-GB" sz="3200" b="1"/>
              <a:t>Arms by my side, ears open wide;</a:t>
            </a:r>
            <a:br>
              <a:rPr lang="en-GB" sz="3200" b="1"/>
            </a:br>
            <a:r>
              <a:rPr lang="en-GB" sz="3200" b="1"/>
              <a:t>Help me to listen, as people now teach me</a:t>
            </a:r>
            <a:br>
              <a:rPr lang="en-GB" sz="3200" b="1"/>
            </a:br>
            <a:r>
              <a:rPr lang="en-GB" sz="3200" b="1"/>
              <a:t>More of the stories of Jesus</a:t>
            </a:r>
          </a:p>
        </p:txBody>
      </p:sp>
      <p:pic>
        <p:nvPicPr>
          <p:cNvPr id="14339" name="Picture 16"/>
          <p:cNvPicPr>
            <a:picLocks noChangeAspect="1" noChangeArrowheads="1"/>
          </p:cNvPicPr>
          <p:nvPr/>
        </p:nvPicPr>
        <p:blipFill>
          <a:blip r:embed="rId2" cstate="print"/>
          <a:srcRect r="13187" b="13197"/>
          <a:stretch>
            <a:fillRect/>
          </a:stretch>
        </p:blipFill>
        <p:spPr bwMode="auto">
          <a:xfrm>
            <a:off x="3849689" y="2867025"/>
            <a:ext cx="4410075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2565401"/>
            <a:ext cx="7772400" cy="1470025"/>
          </a:xfrm>
        </p:spPr>
        <p:txBody>
          <a:bodyPr/>
          <a:lstStyle/>
          <a:p>
            <a:pPr eaLnBrk="1" hangingPunct="1"/>
            <a:r>
              <a:rPr lang="en-GB" sz="5400" b="1"/>
              <a:t>NOTHING’S TOO BIG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5" y="1057275"/>
            <a:ext cx="8642350" cy="4743450"/>
          </a:xfrm>
        </p:spPr>
        <p:txBody>
          <a:bodyPr/>
          <a:lstStyle/>
          <a:p>
            <a:pPr eaLnBrk="1" hangingPunct="1">
              <a:lnSpc>
                <a:spcPct val="160000"/>
              </a:lnSpc>
            </a:pPr>
            <a:r>
              <a:rPr lang="en-GB" sz="3400" b="1"/>
              <a:t>Nothing’s too big, big, big for His power</a:t>
            </a:r>
            <a:br>
              <a:rPr lang="en-GB" sz="3400" b="1"/>
            </a:br>
            <a:r>
              <a:rPr lang="en-GB" sz="3400" b="1"/>
              <a:t>Nothing’s too little, little for His care</a:t>
            </a:r>
            <a:br>
              <a:rPr lang="en-GB" sz="3400" b="1"/>
            </a:br>
            <a:r>
              <a:rPr lang="en-GB" sz="3400" b="1"/>
              <a:t>Nothing’s too big, big, big for His power</a:t>
            </a:r>
            <a:br>
              <a:rPr lang="en-GB" sz="3400" b="1"/>
            </a:br>
            <a:r>
              <a:rPr lang="en-GB" sz="3400" b="1"/>
              <a:t>Nothing’s too idly, widdly for His care</a:t>
            </a:r>
          </a:p>
        </p:txBody>
      </p:sp>
      <p:pic>
        <p:nvPicPr>
          <p:cNvPr id="48131" name="Picture 4" descr="MCj0430005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4276" y="5219701"/>
            <a:ext cx="900113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5" descr="MCj0434575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1651" y="5311776"/>
            <a:ext cx="1711325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6" descr="MCj0424690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00926" y="157163"/>
            <a:ext cx="2187575" cy="175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4" name="Picture 18" descr="MCj0431532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7163" y="274638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5" y="3157538"/>
            <a:ext cx="8642350" cy="11430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60000"/>
              </a:lnSpc>
            </a:pPr>
            <a:r>
              <a:rPr lang="en-GB" sz="3400" b="1"/>
              <a:t>Nothing’s too big, big, big for His power</a:t>
            </a:r>
            <a:br>
              <a:rPr lang="en-GB" sz="3400" b="1"/>
            </a:br>
            <a:r>
              <a:rPr lang="en-GB" sz="3400" b="1"/>
              <a:t>Nothing’s too incy, wincy for His care</a:t>
            </a:r>
            <a:br>
              <a:rPr lang="en-GB" sz="3400" b="1"/>
            </a:br>
            <a:r>
              <a:rPr lang="en-GB" sz="3400" b="1"/>
              <a:t>Nothing’s too big, big, big for His power</a:t>
            </a:r>
            <a:br>
              <a:rPr lang="en-GB" sz="3400" b="1"/>
            </a:br>
            <a:r>
              <a:rPr lang="en-GB" sz="3400" b="1"/>
              <a:t>Nothing’s too teeny, weeny for His care</a:t>
            </a:r>
          </a:p>
        </p:txBody>
      </p:sp>
      <p:pic>
        <p:nvPicPr>
          <p:cNvPr id="49155" name="Picture 14" descr="be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3676" y="5440363"/>
            <a:ext cx="1000125" cy="81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9425" y="5386388"/>
            <a:ext cx="2020888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9157" name="Group 159"/>
          <p:cNvGrpSpPr>
            <a:grpSpLocks/>
          </p:cNvGrpSpPr>
          <p:nvPr/>
        </p:nvGrpSpPr>
        <p:grpSpPr bwMode="auto">
          <a:xfrm>
            <a:off x="2492376" y="287339"/>
            <a:ext cx="7223125" cy="1939925"/>
            <a:chOff x="668" y="224"/>
            <a:chExt cx="4332" cy="1164"/>
          </a:xfrm>
        </p:grpSpPr>
        <p:sp>
          <p:nvSpPr>
            <p:cNvPr id="49158" name="Freeform 24"/>
            <p:cNvSpPr>
              <a:spLocks/>
            </p:cNvSpPr>
            <p:nvPr/>
          </p:nvSpPr>
          <p:spPr bwMode="auto">
            <a:xfrm>
              <a:off x="668" y="224"/>
              <a:ext cx="2167" cy="1086"/>
            </a:xfrm>
            <a:custGeom>
              <a:avLst/>
              <a:gdLst>
                <a:gd name="T0" fmla="*/ 4222 w 4333"/>
                <a:gd name="T1" fmla="*/ 975 h 2171"/>
                <a:gd name="T2" fmla="*/ 4123 w 4333"/>
                <a:gd name="T3" fmla="*/ 762 h 2171"/>
                <a:gd name="T4" fmla="*/ 4091 w 4333"/>
                <a:gd name="T5" fmla="*/ 648 h 2171"/>
                <a:gd name="T6" fmla="*/ 4132 w 4333"/>
                <a:gd name="T7" fmla="*/ 560 h 2171"/>
                <a:gd name="T8" fmla="*/ 4004 w 4333"/>
                <a:gd name="T9" fmla="*/ 514 h 2171"/>
                <a:gd name="T10" fmla="*/ 3892 w 4333"/>
                <a:gd name="T11" fmla="*/ 449 h 2171"/>
                <a:gd name="T12" fmla="*/ 3796 w 4333"/>
                <a:gd name="T13" fmla="*/ 368 h 2171"/>
                <a:gd name="T14" fmla="*/ 3720 w 4333"/>
                <a:gd name="T15" fmla="*/ 283 h 2171"/>
                <a:gd name="T16" fmla="*/ 3666 w 4333"/>
                <a:gd name="T17" fmla="*/ 203 h 2171"/>
                <a:gd name="T18" fmla="*/ 3613 w 4333"/>
                <a:gd name="T19" fmla="*/ 206 h 2171"/>
                <a:gd name="T20" fmla="*/ 3521 w 4333"/>
                <a:gd name="T21" fmla="*/ 242 h 2171"/>
                <a:gd name="T22" fmla="*/ 3348 w 4333"/>
                <a:gd name="T23" fmla="*/ 306 h 2171"/>
                <a:gd name="T24" fmla="*/ 3128 w 4333"/>
                <a:gd name="T25" fmla="*/ 375 h 2171"/>
                <a:gd name="T26" fmla="*/ 2901 w 4333"/>
                <a:gd name="T27" fmla="*/ 434 h 2171"/>
                <a:gd name="T28" fmla="*/ 2700 w 4333"/>
                <a:gd name="T29" fmla="*/ 456 h 2171"/>
                <a:gd name="T30" fmla="*/ 2470 w 4333"/>
                <a:gd name="T31" fmla="*/ 445 h 2171"/>
                <a:gd name="T32" fmla="*/ 2248 w 4333"/>
                <a:gd name="T33" fmla="*/ 411 h 2171"/>
                <a:gd name="T34" fmla="*/ 2055 w 4333"/>
                <a:gd name="T35" fmla="*/ 360 h 2171"/>
                <a:gd name="T36" fmla="*/ 1902 w 4333"/>
                <a:gd name="T37" fmla="*/ 298 h 2171"/>
                <a:gd name="T38" fmla="*/ 1808 w 4333"/>
                <a:gd name="T39" fmla="*/ 227 h 2171"/>
                <a:gd name="T40" fmla="*/ 1729 w 4333"/>
                <a:gd name="T41" fmla="*/ 197 h 2171"/>
                <a:gd name="T42" fmla="*/ 1647 w 4333"/>
                <a:gd name="T43" fmla="*/ 308 h 2171"/>
                <a:gd name="T44" fmla="*/ 1534 w 4333"/>
                <a:gd name="T45" fmla="*/ 402 h 2171"/>
                <a:gd name="T46" fmla="*/ 1412 w 4333"/>
                <a:gd name="T47" fmla="*/ 475 h 2171"/>
                <a:gd name="T48" fmla="*/ 1299 w 4333"/>
                <a:gd name="T49" fmla="*/ 528 h 2171"/>
                <a:gd name="T50" fmla="*/ 1218 w 4333"/>
                <a:gd name="T51" fmla="*/ 558 h 2171"/>
                <a:gd name="T52" fmla="*/ 1271 w 4333"/>
                <a:gd name="T53" fmla="*/ 648 h 2171"/>
                <a:gd name="T54" fmla="*/ 1212 w 4333"/>
                <a:gd name="T55" fmla="*/ 824 h 2171"/>
                <a:gd name="T56" fmla="*/ 1109 w 4333"/>
                <a:gd name="T57" fmla="*/ 975 h 2171"/>
                <a:gd name="T58" fmla="*/ 1038 w 4333"/>
                <a:gd name="T59" fmla="*/ 1123 h 2171"/>
                <a:gd name="T60" fmla="*/ 868 w 4333"/>
                <a:gd name="T61" fmla="*/ 1078 h 2171"/>
                <a:gd name="T62" fmla="*/ 758 w 4333"/>
                <a:gd name="T63" fmla="*/ 978 h 2171"/>
                <a:gd name="T64" fmla="*/ 660 w 4333"/>
                <a:gd name="T65" fmla="*/ 864 h 2171"/>
                <a:gd name="T66" fmla="*/ 579 w 4333"/>
                <a:gd name="T67" fmla="*/ 749 h 2171"/>
                <a:gd name="T68" fmla="*/ 521 w 4333"/>
                <a:gd name="T69" fmla="*/ 652 h 2171"/>
                <a:gd name="T70" fmla="*/ 481 w 4333"/>
                <a:gd name="T71" fmla="*/ 464 h 2171"/>
                <a:gd name="T72" fmla="*/ 425 w 4333"/>
                <a:gd name="T73" fmla="*/ 682 h 2171"/>
                <a:gd name="T74" fmla="*/ 342 w 4333"/>
                <a:gd name="T75" fmla="*/ 806 h 2171"/>
                <a:gd name="T76" fmla="*/ 239 w 4333"/>
                <a:gd name="T77" fmla="*/ 920 h 2171"/>
                <a:gd name="T78" fmla="*/ 130 w 4333"/>
                <a:gd name="T79" fmla="*/ 1010 h 2171"/>
                <a:gd name="T80" fmla="*/ 41 w 4333"/>
                <a:gd name="T81" fmla="*/ 1070 h 2171"/>
                <a:gd name="T82" fmla="*/ 0 w 4333"/>
                <a:gd name="T83" fmla="*/ 2171 h 217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333"/>
                <a:gd name="T127" fmla="*/ 0 h 2171"/>
                <a:gd name="T128" fmla="*/ 4333 w 4333"/>
                <a:gd name="T129" fmla="*/ 2171 h 217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333" h="2171">
                  <a:moveTo>
                    <a:pt x="4333" y="1076"/>
                  </a:moveTo>
                  <a:lnTo>
                    <a:pt x="4273" y="1035"/>
                  </a:lnTo>
                  <a:lnTo>
                    <a:pt x="4222" y="975"/>
                  </a:lnTo>
                  <a:lnTo>
                    <a:pt x="4181" y="905"/>
                  </a:lnTo>
                  <a:lnTo>
                    <a:pt x="4147" y="832"/>
                  </a:lnTo>
                  <a:lnTo>
                    <a:pt x="4123" y="762"/>
                  </a:lnTo>
                  <a:lnTo>
                    <a:pt x="4104" y="704"/>
                  </a:lnTo>
                  <a:lnTo>
                    <a:pt x="4095" y="663"/>
                  </a:lnTo>
                  <a:lnTo>
                    <a:pt x="4091" y="648"/>
                  </a:lnTo>
                  <a:lnTo>
                    <a:pt x="4160" y="648"/>
                  </a:lnTo>
                  <a:lnTo>
                    <a:pt x="4177" y="567"/>
                  </a:lnTo>
                  <a:lnTo>
                    <a:pt x="4132" y="560"/>
                  </a:lnTo>
                  <a:lnTo>
                    <a:pt x="4089" y="546"/>
                  </a:lnTo>
                  <a:lnTo>
                    <a:pt x="4046" y="531"/>
                  </a:lnTo>
                  <a:lnTo>
                    <a:pt x="4004" y="514"/>
                  </a:lnTo>
                  <a:lnTo>
                    <a:pt x="3965" y="494"/>
                  </a:lnTo>
                  <a:lnTo>
                    <a:pt x="3927" y="471"/>
                  </a:lnTo>
                  <a:lnTo>
                    <a:pt x="3892" y="449"/>
                  </a:lnTo>
                  <a:lnTo>
                    <a:pt x="3858" y="422"/>
                  </a:lnTo>
                  <a:lnTo>
                    <a:pt x="3826" y="396"/>
                  </a:lnTo>
                  <a:lnTo>
                    <a:pt x="3796" y="368"/>
                  </a:lnTo>
                  <a:lnTo>
                    <a:pt x="3769" y="340"/>
                  </a:lnTo>
                  <a:lnTo>
                    <a:pt x="3743" y="312"/>
                  </a:lnTo>
                  <a:lnTo>
                    <a:pt x="3720" y="283"/>
                  </a:lnTo>
                  <a:lnTo>
                    <a:pt x="3700" y="255"/>
                  </a:lnTo>
                  <a:lnTo>
                    <a:pt x="3681" y="229"/>
                  </a:lnTo>
                  <a:lnTo>
                    <a:pt x="3666" y="203"/>
                  </a:lnTo>
                  <a:lnTo>
                    <a:pt x="3658" y="2"/>
                  </a:lnTo>
                  <a:lnTo>
                    <a:pt x="3621" y="203"/>
                  </a:lnTo>
                  <a:lnTo>
                    <a:pt x="3613" y="206"/>
                  </a:lnTo>
                  <a:lnTo>
                    <a:pt x="3594" y="214"/>
                  </a:lnTo>
                  <a:lnTo>
                    <a:pt x="3563" y="225"/>
                  </a:lnTo>
                  <a:lnTo>
                    <a:pt x="3521" y="242"/>
                  </a:lnTo>
                  <a:lnTo>
                    <a:pt x="3470" y="261"/>
                  </a:lnTo>
                  <a:lnTo>
                    <a:pt x="3412" y="283"/>
                  </a:lnTo>
                  <a:lnTo>
                    <a:pt x="3348" y="306"/>
                  </a:lnTo>
                  <a:lnTo>
                    <a:pt x="3279" y="329"/>
                  </a:lnTo>
                  <a:lnTo>
                    <a:pt x="3205" y="353"/>
                  </a:lnTo>
                  <a:lnTo>
                    <a:pt x="3128" y="375"/>
                  </a:lnTo>
                  <a:lnTo>
                    <a:pt x="3053" y="398"/>
                  </a:lnTo>
                  <a:lnTo>
                    <a:pt x="2976" y="417"/>
                  </a:lnTo>
                  <a:lnTo>
                    <a:pt x="2901" y="434"/>
                  </a:lnTo>
                  <a:lnTo>
                    <a:pt x="2829" y="445"/>
                  </a:lnTo>
                  <a:lnTo>
                    <a:pt x="2762" y="452"/>
                  </a:lnTo>
                  <a:lnTo>
                    <a:pt x="2700" y="456"/>
                  </a:lnTo>
                  <a:lnTo>
                    <a:pt x="2623" y="454"/>
                  </a:lnTo>
                  <a:lnTo>
                    <a:pt x="2547" y="451"/>
                  </a:lnTo>
                  <a:lnTo>
                    <a:pt x="2470" y="445"/>
                  </a:lnTo>
                  <a:lnTo>
                    <a:pt x="2395" y="436"/>
                  </a:lnTo>
                  <a:lnTo>
                    <a:pt x="2322" y="424"/>
                  </a:lnTo>
                  <a:lnTo>
                    <a:pt x="2248" y="411"/>
                  </a:lnTo>
                  <a:lnTo>
                    <a:pt x="2181" y="396"/>
                  </a:lnTo>
                  <a:lnTo>
                    <a:pt x="2115" y="379"/>
                  </a:lnTo>
                  <a:lnTo>
                    <a:pt x="2055" y="360"/>
                  </a:lnTo>
                  <a:lnTo>
                    <a:pt x="1998" y="342"/>
                  </a:lnTo>
                  <a:lnTo>
                    <a:pt x="1948" y="321"/>
                  </a:lnTo>
                  <a:lnTo>
                    <a:pt x="1902" y="298"/>
                  </a:lnTo>
                  <a:lnTo>
                    <a:pt x="1863" y="276"/>
                  </a:lnTo>
                  <a:lnTo>
                    <a:pt x="1831" y="251"/>
                  </a:lnTo>
                  <a:lnTo>
                    <a:pt x="1808" y="227"/>
                  </a:lnTo>
                  <a:lnTo>
                    <a:pt x="1793" y="203"/>
                  </a:lnTo>
                  <a:lnTo>
                    <a:pt x="1763" y="0"/>
                  </a:lnTo>
                  <a:lnTo>
                    <a:pt x="1729" y="197"/>
                  </a:lnTo>
                  <a:lnTo>
                    <a:pt x="1707" y="236"/>
                  </a:lnTo>
                  <a:lnTo>
                    <a:pt x="1679" y="274"/>
                  </a:lnTo>
                  <a:lnTo>
                    <a:pt x="1647" y="308"/>
                  </a:lnTo>
                  <a:lnTo>
                    <a:pt x="1611" y="342"/>
                  </a:lnTo>
                  <a:lnTo>
                    <a:pt x="1573" y="374"/>
                  </a:lnTo>
                  <a:lnTo>
                    <a:pt x="1534" y="402"/>
                  </a:lnTo>
                  <a:lnTo>
                    <a:pt x="1493" y="428"/>
                  </a:lnTo>
                  <a:lnTo>
                    <a:pt x="1451" y="452"/>
                  </a:lnTo>
                  <a:lnTo>
                    <a:pt x="1412" y="475"/>
                  </a:lnTo>
                  <a:lnTo>
                    <a:pt x="1372" y="496"/>
                  </a:lnTo>
                  <a:lnTo>
                    <a:pt x="1335" y="513"/>
                  </a:lnTo>
                  <a:lnTo>
                    <a:pt x="1299" y="528"/>
                  </a:lnTo>
                  <a:lnTo>
                    <a:pt x="1269" y="541"/>
                  </a:lnTo>
                  <a:lnTo>
                    <a:pt x="1241" y="550"/>
                  </a:lnTo>
                  <a:lnTo>
                    <a:pt x="1218" y="558"/>
                  </a:lnTo>
                  <a:lnTo>
                    <a:pt x="1201" y="561"/>
                  </a:lnTo>
                  <a:lnTo>
                    <a:pt x="1201" y="648"/>
                  </a:lnTo>
                  <a:lnTo>
                    <a:pt x="1271" y="648"/>
                  </a:lnTo>
                  <a:lnTo>
                    <a:pt x="1259" y="706"/>
                  </a:lnTo>
                  <a:lnTo>
                    <a:pt x="1239" y="766"/>
                  </a:lnTo>
                  <a:lnTo>
                    <a:pt x="1212" y="824"/>
                  </a:lnTo>
                  <a:lnTo>
                    <a:pt x="1181" y="881"/>
                  </a:lnTo>
                  <a:lnTo>
                    <a:pt x="1147" y="931"/>
                  </a:lnTo>
                  <a:lnTo>
                    <a:pt x="1109" y="975"/>
                  </a:lnTo>
                  <a:lnTo>
                    <a:pt x="1071" y="1005"/>
                  </a:lnTo>
                  <a:lnTo>
                    <a:pt x="1038" y="1024"/>
                  </a:lnTo>
                  <a:lnTo>
                    <a:pt x="1038" y="1123"/>
                  </a:lnTo>
                  <a:lnTo>
                    <a:pt x="946" y="1129"/>
                  </a:lnTo>
                  <a:lnTo>
                    <a:pt x="906" y="1106"/>
                  </a:lnTo>
                  <a:lnTo>
                    <a:pt x="868" y="1078"/>
                  </a:lnTo>
                  <a:lnTo>
                    <a:pt x="831" y="1048"/>
                  </a:lnTo>
                  <a:lnTo>
                    <a:pt x="793" y="1014"/>
                  </a:lnTo>
                  <a:lnTo>
                    <a:pt x="758" y="978"/>
                  </a:lnTo>
                  <a:lnTo>
                    <a:pt x="724" y="943"/>
                  </a:lnTo>
                  <a:lnTo>
                    <a:pt x="690" y="903"/>
                  </a:lnTo>
                  <a:lnTo>
                    <a:pt x="660" y="864"/>
                  </a:lnTo>
                  <a:lnTo>
                    <a:pt x="630" y="826"/>
                  </a:lnTo>
                  <a:lnTo>
                    <a:pt x="603" y="787"/>
                  </a:lnTo>
                  <a:lnTo>
                    <a:pt x="579" y="749"/>
                  </a:lnTo>
                  <a:lnTo>
                    <a:pt x="556" y="714"/>
                  </a:lnTo>
                  <a:lnTo>
                    <a:pt x="538" y="682"/>
                  </a:lnTo>
                  <a:lnTo>
                    <a:pt x="521" y="652"/>
                  </a:lnTo>
                  <a:lnTo>
                    <a:pt x="507" y="625"/>
                  </a:lnTo>
                  <a:lnTo>
                    <a:pt x="498" y="603"/>
                  </a:lnTo>
                  <a:lnTo>
                    <a:pt x="481" y="464"/>
                  </a:lnTo>
                  <a:lnTo>
                    <a:pt x="459" y="597"/>
                  </a:lnTo>
                  <a:lnTo>
                    <a:pt x="445" y="638"/>
                  </a:lnTo>
                  <a:lnTo>
                    <a:pt x="425" y="682"/>
                  </a:lnTo>
                  <a:lnTo>
                    <a:pt x="402" y="725"/>
                  </a:lnTo>
                  <a:lnTo>
                    <a:pt x="374" y="766"/>
                  </a:lnTo>
                  <a:lnTo>
                    <a:pt x="342" y="806"/>
                  </a:lnTo>
                  <a:lnTo>
                    <a:pt x="310" y="847"/>
                  </a:lnTo>
                  <a:lnTo>
                    <a:pt x="274" y="885"/>
                  </a:lnTo>
                  <a:lnTo>
                    <a:pt x="239" y="920"/>
                  </a:lnTo>
                  <a:lnTo>
                    <a:pt x="201" y="954"/>
                  </a:lnTo>
                  <a:lnTo>
                    <a:pt x="165" y="984"/>
                  </a:lnTo>
                  <a:lnTo>
                    <a:pt x="130" y="1010"/>
                  </a:lnTo>
                  <a:lnTo>
                    <a:pt x="98" y="1035"/>
                  </a:lnTo>
                  <a:lnTo>
                    <a:pt x="68" y="1055"/>
                  </a:lnTo>
                  <a:lnTo>
                    <a:pt x="41" y="1070"/>
                  </a:lnTo>
                  <a:lnTo>
                    <a:pt x="17" y="1082"/>
                  </a:lnTo>
                  <a:lnTo>
                    <a:pt x="0" y="1087"/>
                  </a:lnTo>
                  <a:lnTo>
                    <a:pt x="0" y="2171"/>
                  </a:lnTo>
                  <a:lnTo>
                    <a:pt x="4326" y="2171"/>
                  </a:lnTo>
                  <a:lnTo>
                    <a:pt x="4333" y="1076"/>
                  </a:lnTo>
                  <a:close/>
                </a:path>
              </a:pathLst>
            </a:custGeom>
            <a:solidFill>
              <a:srgbClr val="FFED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59" name="Freeform 25"/>
            <p:cNvSpPr>
              <a:spLocks/>
            </p:cNvSpPr>
            <p:nvPr/>
          </p:nvSpPr>
          <p:spPr bwMode="auto">
            <a:xfrm>
              <a:off x="2831" y="230"/>
              <a:ext cx="2169" cy="1080"/>
            </a:xfrm>
            <a:custGeom>
              <a:avLst/>
              <a:gdLst>
                <a:gd name="T0" fmla="*/ 7 w 4337"/>
                <a:gd name="T1" fmla="*/ 1065 h 2160"/>
                <a:gd name="T2" fmla="*/ 148 w 4337"/>
                <a:gd name="T3" fmla="*/ 900 h 2160"/>
                <a:gd name="T4" fmla="*/ 225 w 4337"/>
                <a:gd name="T5" fmla="*/ 695 h 2160"/>
                <a:gd name="T6" fmla="*/ 289 w 4337"/>
                <a:gd name="T7" fmla="*/ 507 h 2160"/>
                <a:gd name="T8" fmla="*/ 376 w 4337"/>
                <a:gd name="T9" fmla="*/ 483 h 2160"/>
                <a:gd name="T10" fmla="*/ 487 w 4337"/>
                <a:gd name="T11" fmla="*/ 434 h 2160"/>
                <a:gd name="T12" fmla="*/ 603 w 4337"/>
                <a:gd name="T13" fmla="*/ 370 h 2160"/>
                <a:gd name="T14" fmla="*/ 707 w 4337"/>
                <a:gd name="T15" fmla="*/ 301 h 2160"/>
                <a:gd name="T16" fmla="*/ 774 w 4337"/>
                <a:gd name="T17" fmla="*/ 237 h 2160"/>
                <a:gd name="T18" fmla="*/ 878 w 4337"/>
                <a:gd name="T19" fmla="*/ 237 h 2160"/>
                <a:gd name="T20" fmla="*/ 938 w 4337"/>
                <a:gd name="T21" fmla="*/ 269 h 2160"/>
                <a:gd name="T22" fmla="*/ 983 w 4337"/>
                <a:gd name="T23" fmla="*/ 321 h 2160"/>
                <a:gd name="T24" fmla="*/ 1049 w 4337"/>
                <a:gd name="T25" fmla="*/ 372 h 2160"/>
                <a:gd name="T26" fmla="*/ 1148 w 4337"/>
                <a:gd name="T27" fmla="*/ 415 h 2160"/>
                <a:gd name="T28" fmla="*/ 1286 w 4337"/>
                <a:gd name="T29" fmla="*/ 445 h 2160"/>
                <a:gd name="T30" fmla="*/ 1412 w 4337"/>
                <a:gd name="T31" fmla="*/ 496 h 2160"/>
                <a:gd name="T32" fmla="*/ 1449 w 4337"/>
                <a:gd name="T33" fmla="*/ 727 h 2160"/>
                <a:gd name="T34" fmla="*/ 1515 w 4337"/>
                <a:gd name="T35" fmla="*/ 973 h 2160"/>
                <a:gd name="T36" fmla="*/ 1853 w 4337"/>
                <a:gd name="T37" fmla="*/ 671 h 2160"/>
                <a:gd name="T38" fmla="*/ 1917 w 4337"/>
                <a:gd name="T39" fmla="*/ 676 h 2160"/>
                <a:gd name="T40" fmla="*/ 1949 w 4337"/>
                <a:gd name="T41" fmla="*/ 742 h 2160"/>
                <a:gd name="T42" fmla="*/ 1976 w 4337"/>
                <a:gd name="T43" fmla="*/ 783 h 2160"/>
                <a:gd name="T44" fmla="*/ 1993 w 4337"/>
                <a:gd name="T45" fmla="*/ 781 h 2160"/>
                <a:gd name="T46" fmla="*/ 2053 w 4337"/>
                <a:gd name="T47" fmla="*/ 704 h 2160"/>
                <a:gd name="T48" fmla="*/ 2143 w 4337"/>
                <a:gd name="T49" fmla="*/ 588 h 2160"/>
                <a:gd name="T50" fmla="*/ 2239 w 4337"/>
                <a:gd name="T51" fmla="*/ 455 h 2160"/>
                <a:gd name="T52" fmla="*/ 2322 w 4337"/>
                <a:gd name="T53" fmla="*/ 333 h 2160"/>
                <a:gd name="T54" fmla="*/ 2369 w 4337"/>
                <a:gd name="T55" fmla="*/ 244 h 2160"/>
                <a:gd name="T56" fmla="*/ 2425 w 4337"/>
                <a:gd name="T57" fmla="*/ 271 h 2160"/>
                <a:gd name="T58" fmla="*/ 2480 w 4337"/>
                <a:gd name="T59" fmla="*/ 376 h 2160"/>
                <a:gd name="T60" fmla="*/ 2570 w 4337"/>
                <a:gd name="T61" fmla="*/ 513 h 2160"/>
                <a:gd name="T62" fmla="*/ 2688 w 4337"/>
                <a:gd name="T63" fmla="*/ 663 h 2160"/>
                <a:gd name="T64" fmla="*/ 2833 w 4337"/>
                <a:gd name="T65" fmla="*/ 806 h 2160"/>
                <a:gd name="T66" fmla="*/ 3000 w 4337"/>
                <a:gd name="T67" fmla="*/ 926 h 2160"/>
                <a:gd name="T68" fmla="*/ 3107 w 4337"/>
                <a:gd name="T69" fmla="*/ 862 h 2160"/>
                <a:gd name="T70" fmla="*/ 3267 w 4337"/>
                <a:gd name="T71" fmla="*/ 736 h 2160"/>
                <a:gd name="T72" fmla="*/ 3446 w 4337"/>
                <a:gd name="T73" fmla="*/ 582 h 2160"/>
                <a:gd name="T74" fmla="*/ 3602 w 4337"/>
                <a:gd name="T75" fmla="*/ 430 h 2160"/>
                <a:gd name="T76" fmla="*/ 3705 w 4337"/>
                <a:gd name="T77" fmla="*/ 310 h 2160"/>
                <a:gd name="T78" fmla="*/ 3790 w 4337"/>
                <a:gd name="T79" fmla="*/ 6 h 2160"/>
                <a:gd name="T80" fmla="*/ 3856 w 4337"/>
                <a:gd name="T81" fmla="*/ 289 h 2160"/>
                <a:gd name="T82" fmla="*/ 3884 w 4337"/>
                <a:gd name="T83" fmla="*/ 370 h 2160"/>
                <a:gd name="T84" fmla="*/ 3948 w 4337"/>
                <a:gd name="T85" fmla="*/ 511 h 2160"/>
                <a:gd name="T86" fmla="*/ 4044 w 4337"/>
                <a:gd name="T87" fmla="*/ 673 h 2160"/>
                <a:gd name="T88" fmla="*/ 4175 w 4337"/>
                <a:gd name="T89" fmla="*/ 817 h 2160"/>
                <a:gd name="T90" fmla="*/ 4337 w 4337"/>
                <a:gd name="T91" fmla="*/ 902 h 216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337"/>
                <a:gd name="T139" fmla="*/ 0 h 2160"/>
                <a:gd name="T140" fmla="*/ 4337 w 4337"/>
                <a:gd name="T141" fmla="*/ 2160 h 216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337" h="2160">
                  <a:moveTo>
                    <a:pt x="4337" y="2160"/>
                  </a:moveTo>
                  <a:lnTo>
                    <a:pt x="0" y="2160"/>
                  </a:lnTo>
                  <a:lnTo>
                    <a:pt x="7" y="1065"/>
                  </a:lnTo>
                  <a:lnTo>
                    <a:pt x="66" y="1011"/>
                  </a:lnTo>
                  <a:lnTo>
                    <a:pt x="111" y="956"/>
                  </a:lnTo>
                  <a:lnTo>
                    <a:pt x="148" y="900"/>
                  </a:lnTo>
                  <a:lnTo>
                    <a:pt x="178" y="840"/>
                  </a:lnTo>
                  <a:lnTo>
                    <a:pt x="203" y="772"/>
                  </a:lnTo>
                  <a:lnTo>
                    <a:pt x="225" y="695"/>
                  </a:lnTo>
                  <a:lnTo>
                    <a:pt x="248" y="609"/>
                  </a:lnTo>
                  <a:lnTo>
                    <a:pt x="271" y="509"/>
                  </a:lnTo>
                  <a:lnTo>
                    <a:pt x="289" y="507"/>
                  </a:lnTo>
                  <a:lnTo>
                    <a:pt x="314" y="503"/>
                  </a:lnTo>
                  <a:lnTo>
                    <a:pt x="342" y="496"/>
                  </a:lnTo>
                  <a:lnTo>
                    <a:pt x="376" y="483"/>
                  </a:lnTo>
                  <a:lnTo>
                    <a:pt x="410" y="470"/>
                  </a:lnTo>
                  <a:lnTo>
                    <a:pt x="447" y="453"/>
                  </a:lnTo>
                  <a:lnTo>
                    <a:pt x="487" y="434"/>
                  </a:lnTo>
                  <a:lnTo>
                    <a:pt x="526" y="415"/>
                  </a:lnTo>
                  <a:lnTo>
                    <a:pt x="566" y="393"/>
                  </a:lnTo>
                  <a:lnTo>
                    <a:pt x="603" y="370"/>
                  </a:lnTo>
                  <a:lnTo>
                    <a:pt x="641" y="348"/>
                  </a:lnTo>
                  <a:lnTo>
                    <a:pt x="675" y="325"/>
                  </a:lnTo>
                  <a:lnTo>
                    <a:pt x="707" y="301"/>
                  </a:lnTo>
                  <a:lnTo>
                    <a:pt x="735" y="278"/>
                  </a:lnTo>
                  <a:lnTo>
                    <a:pt x="757" y="257"/>
                  </a:lnTo>
                  <a:lnTo>
                    <a:pt x="774" y="237"/>
                  </a:lnTo>
                  <a:lnTo>
                    <a:pt x="819" y="231"/>
                  </a:lnTo>
                  <a:lnTo>
                    <a:pt x="861" y="45"/>
                  </a:lnTo>
                  <a:lnTo>
                    <a:pt x="878" y="237"/>
                  </a:lnTo>
                  <a:lnTo>
                    <a:pt x="919" y="237"/>
                  </a:lnTo>
                  <a:lnTo>
                    <a:pt x="929" y="252"/>
                  </a:lnTo>
                  <a:lnTo>
                    <a:pt x="938" y="269"/>
                  </a:lnTo>
                  <a:lnTo>
                    <a:pt x="951" y="286"/>
                  </a:lnTo>
                  <a:lnTo>
                    <a:pt x="966" y="304"/>
                  </a:lnTo>
                  <a:lnTo>
                    <a:pt x="983" y="321"/>
                  </a:lnTo>
                  <a:lnTo>
                    <a:pt x="1002" y="338"/>
                  </a:lnTo>
                  <a:lnTo>
                    <a:pt x="1024" y="355"/>
                  </a:lnTo>
                  <a:lnTo>
                    <a:pt x="1049" y="372"/>
                  </a:lnTo>
                  <a:lnTo>
                    <a:pt x="1079" y="387"/>
                  </a:lnTo>
                  <a:lnTo>
                    <a:pt x="1111" y="402"/>
                  </a:lnTo>
                  <a:lnTo>
                    <a:pt x="1148" y="415"/>
                  </a:lnTo>
                  <a:lnTo>
                    <a:pt x="1188" y="426"/>
                  </a:lnTo>
                  <a:lnTo>
                    <a:pt x="1235" y="438"/>
                  </a:lnTo>
                  <a:lnTo>
                    <a:pt x="1286" y="445"/>
                  </a:lnTo>
                  <a:lnTo>
                    <a:pt x="1340" y="453"/>
                  </a:lnTo>
                  <a:lnTo>
                    <a:pt x="1402" y="457"/>
                  </a:lnTo>
                  <a:lnTo>
                    <a:pt x="1412" y="496"/>
                  </a:lnTo>
                  <a:lnTo>
                    <a:pt x="1423" y="560"/>
                  </a:lnTo>
                  <a:lnTo>
                    <a:pt x="1434" y="639"/>
                  </a:lnTo>
                  <a:lnTo>
                    <a:pt x="1449" y="727"/>
                  </a:lnTo>
                  <a:lnTo>
                    <a:pt x="1466" y="817"/>
                  </a:lnTo>
                  <a:lnTo>
                    <a:pt x="1489" y="902"/>
                  </a:lnTo>
                  <a:lnTo>
                    <a:pt x="1515" y="973"/>
                  </a:lnTo>
                  <a:lnTo>
                    <a:pt x="1551" y="1024"/>
                  </a:lnTo>
                  <a:lnTo>
                    <a:pt x="1823" y="676"/>
                  </a:lnTo>
                  <a:lnTo>
                    <a:pt x="1853" y="671"/>
                  </a:lnTo>
                  <a:lnTo>
                    <a:pt x="1870" y="492"/>
                  </a:lnTo>
                  <a:lnTo>
                    <a:pt x="1882" y="676"/>
                  </a:lnTo>
                  <a:lnTo>
                    <a:pt x="1917" y="676"/>
                  </a:lnTo>
                  <a:lnTo>
                    <a:pt x="1929" y="699"/>
                  </a:lnTo>
                  <a:lnTo>
                    <a:pt x="1940" y="721"/>
                  </a:lnTo>
                  <a:lnTo>
                    <a:pt x="1949" y="742"/>
                  </a:lnTo>
                  <a:lnTo>
                    <a:pt x="1961" y="759"/>
                  </a:lnTo>
                  <a:lnTo>
                    <a:pt x="1968" y="772"/>
                  </a:lnTo>
                  <a:lnTo>
                    <a:pt x="1976" y="783"/>
                  </a:lnTo>
                  <a:lnTo>
                    <a:pt x="1979" y="791"/>
                  </a:lnTo>
                  <a:lnTo>
                    <a:pt x="1981" y="793"/>
                  </a:lnTo>
                  <a:lnTo>
                    <a:pt x="1993" y="781"/>
                  </a:lnTo>
                  <a:lnTo>
                    <a:pt x="2008" y="763"/>
                  </a:lnTo>
                  <a:lnTo>
                    <a:pt x="2028" y="736"/>
                  </a:lnTo>
                  <a:lnTo>
                    <a:pt x="2053" y="704"/>
                  </a:lnTo>
                  <a:lnTo>
                    <a:pt x="2081" y="669"/>
                  </a:lnTo>
                  <a:lnTo>
                    <a:pt x="2111" y="629"/>
                  </a:lnTo>
                  <a:lnTo>
                    <a:pt x="2143" y="588"/>
                  </a:lnTo>
                  <a:lnTo>
                    <a:pt x="2175" y="543"/>
                  </a:lnTo>
                  <a:lnTo>
                    <a:pt x="2207" y="500"/>
                  </a:lnTo>
                  <a:lnTo>
                    <a:pt x="2239" y="455"/>
                  </a:lnTo>
                  <a:lnTo>
                    <a:pt x="2269" y="411"/>
                  </a:lnTo>
                  <a:lnTo>
                    <a:pt x="2297" y="370"/>
                  </a:lnTo>
                  <a:lnTo>
                    <a:pt x="2322" y="333"/>
                  </a:lnTo>
                  <a:lnTo>
                    <a:pt x="2342" y="297"/>
                  </a:lnTo>
                  <a:lnTo>
                    <a:pt x="2357" y="269"/>
                  </a:lnTo>
                  <a:lnTo>
                    <a:pt x="2369" y="244"/>
                  </a:lnTo>
                  <a:lnTo>
                    <a:pt x="2393" y="0"/>
                  </a:lnTo>
                  <a:lnTo>
                    <a:pt x="2416" y="244"/>
                  </a:lnTo>
                  <a:lnTo>
                    <a:pt x="2425" y="271"/>
                  </a:lnTo>
                  <a:lnTo>
                    <a:pt x="2440" y="301"/>
                  </a:lnTo>
                  <a:lnTo>
                    <a:pt x="2459" y="336"/>
                  </a:lnTo>
                  <a:lnTo>
                    <a:pt x="2480" y="376"/>
                  </a:lnTo>
                  <a:lnTo>
                    <a:pt x="2506" y="419"/>
                  </a:lnTo>
                  <a:lnTo>
                    <a:pt x="2536" y="466"/>
                  </a:lnTo>
                  <a:lnTo>
                    <a:pt x="2570" y="513"/>
                  </a:lnTo>
                  <a:lnTo>
                    <a:pt x="2606" y="562"/>
                  </a:lnTo>
                  <a:lnTo>
                    <a:pt x="2645" y="612"/>
                  </a:lnTo>
                  <a:lnTo>
                    <a:pt x="2688" y="663"/>
                  </a:lnTo>
                  <a:lnTo>
                    <a:pt x="2733" y="712"/>
                  </a:lnTo>
                  <a:lnTo>
                    <a:pt x="2782" y="761"/>
                  </a:lnTo>
                  <a:lnTo>
                    <a:pt x="2833" y="806"/>
                  </a:lnTo>
                  <a:lnTo>
                    <a:pt x="2888" y="849"/>
                  </a:lnTo>
                  <a:lnTo>
                    <a:pt x="2942" y="890"/>
                  </a:lnTo>
                  <a:lnTo>
                    <a:pt x="3000" y="926"/>
                  </a:lnTo>
                  <a:lnTo>
                    <a:pt x="3029" y="913"/>
                  </a:lnTo>
                  <a:lnTo>
                    <a:pt x="3064" y="892"/>
                  </a:lnTo>
                  <a:lnTo>
                    <a:pt x="3107" y="862"/>
                  </a:lnTo>
                  <a:lnTo>
                    <a:pt x="3156" y="825"/>
                  </a:lnTo>
                  <a:lnTo>
                    <a:pt x="3211" y="783"/>
                  </a:lnTo>
                  <a:lnTo>
                    <a:pt x="3267" y="736"/>
                  </a:lnTo>
                  <a:lnTo>
                    <a:pt x="3327" y="688"/>
                  </a:lnTo>
                  <a:lnTo>
                    <a:pt x="3386" y="635"/>
                  </a:lnTo>
                  <a:lnTo>
                    <a:pt x="3446" y="582"/>
                  </a:lnTo>
                  <a:lnTo>
                    <a:pt x="3502" y="530"/>
                  </a:lnTo>
                  <a:lnTo>
                    <a:pt x="3555" y="479"/>
                  </a:lnTo>
                  <a:lnTo>
                    <a:pt x="3602" y="430"/>
                  </a:lnTo>
                  <a:lnTo>
                    <a:pt x="3645" y="385"/>
                  </a:lnTo>
                  <a:lnTo>
                    <a:pt x="3679" y="344"/>
                  </a:lnTo>
                  <a:lnTo>
                    <a:pt x="3705" y="310"/>
                  </a:lnTo>
                  <a:lnTo>
                    <a:pt x="3720" y="284"/>
                  </a:lnTo>
                  <a:lnTo>
                    <a:pt x="3754" y="278"/>
                  </a:lnTo>
                  <a:lnTo>
                    <a:pt x="3790" y="6"/>
                  </a:lnTo>
                  <a:lnTo>
                    <a:pt x="3807" y="284"/>
                  </a:lnTo>
                  <a:lnTo>
                    <a:pt x="3854" y="284"/>
                  </a:lnTo>
                  <a:lnTo>
                    <a:pt x="3856" y="289"/>
                  </a:lnTo>
                  <a:lnTo>
                    <a:pt x="3861" y="306"/>
                  </a:lnTo>
                  <a:lnTo>
                    <a:pt x="3871" y="334"/>
                  </a:lnTo>
                  <a:lnTo>
                    <a:pt x="3884" y="370"/>
                  </a:lnTo>
                  <a:lnTo>
                    <a:pt x="3903" y="411"/>
                  </a:lnTo>
                  <a:lnTo>
                    <a:pt x="3923" y="460"/>
                  </a:lnTo>
                  <a:lnTo>
                    <a:pt x="3948" y="511"/>
                  </a:lnTo>
                  <a:lnTo>
                    <a:pt x="3976" y="564"/>
                  </a:lnTo>
                  <a:lnTo>
                    <a:pt x="4008" y="620"/>
                  </a:lnTo>
                  <a:lnTo>
                    <a:pt x="4044" y="673"/>
                  </a:lnTo>
                  <a:lnTo>
                    <a:pt x="4085" y="725"/>
                  </a:lnTo>
                  <a:lnTo>
                    <a:pt x="4128" y="774"/>
                  </a:lnTo>
                  <a:lnTo>
                    <a:pt x="4175" y="817"/>
                  </a:lnTo>
                  <a:lnTo>
                    <a:pt x="4224" y="853"/>
                  </a:lnTo>
                  <a:lnTo>
                    <a:pt x="4279" y="883"/>
                  </a:lnTo>
                  <a:lnTo>
                    <a:pt x="4337" y="902"/>
                  </a:lnTo>
                  <a:lnTo>
                    <a:pt x="4337" y="1157"/>
                  </a:lnTo>
                  <a:lnTo>
                    <a:pt x="4337" y="2160"/>
                  </a:lnTo>
                  <a:close/>
                </a:path>
              </a:pathLst>
            </a:custGeom>
            <a:solidFill>
              <a:srgbClr val="FFED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60" name="Freeform 26"/>
            <p:cNvSpPr>
              <a:spLocks/>
            </p:cNvSpPr>
            <p:nvPr/>
          </p:nvSpPr>
          <p:spPr bwMode="auto">
            <a:xfrm>
              <a:off x="1321" y="224"/>
              <a:ext cx="229" cy="102"/>
            </a:xfrm>
            <a:custGeom>
              <a:avLst/>
              <a:gdLst>
                <a:gd name="T0" fmla="*/ 458 w 458"/>
                <a:gd name="T1" fmla="*/ 0 h 203"/>
                <a:gd name="T2" fmla="*/ 445 w 458"/>
                <a:gd name="T3" fmla="*/ 13 h 203"/>
                <a:gd name="T4" fmla="*/ 432 w 458"/>
                <a:gd name="T5" fmla="*/ 34 h 203"/>
                <a:gd name="T6" fmla="*/ 421 w 458"/>
                <a:gd name="T7" fmla="*/ 62 h 203"/>
                <a:gd name="T8" fmla="*/ 413 w 458"/>
                <a:gd name="T9" fmla="*/ 92 h 203"/>
                <a:gd name="T10" fmla="*/ 409 w 458"/>
                <a:gd name="T11" fmla="*/ 124 h 203"/>
                <a:gd name="T12" fmla="*/ 409 w 458"/>
                <a:gd name="T13" fmla="*/ 154 h 203"/>
                <a:gd name="T14" fmla="*/ 413 w 458"/>
                <a:gd name="T15" fmla="*/ 178 h 203"/>
                <a:gd name="T16" fmla="*/ 424 w 458"/>
                <a:gd name="T17" fmla="*/ 197 h 203"/>
                <a:gd name="T18" fmla="*/ 389 w 458"/>
                <a:gd name="T19" fmla="*/ 184 h 203"/>
                <a:gd name="T20" fmla="*/ 355 w 458"/>
                <a:gd name="T21" fmla="*/ 180 h 203"/>
                <a:gd name="T22" fmla="*/ 323 w 458"/>
                <a:gd name="T23" fmla="*/ 182 h 203"/>
                <a:gd name="T24" fmla="*/ 293 w 458"/>
                <a:gd name="T25" fmla="*/ 186 h 203"/>
                <a:gd name="T26" fmla="*/ 261 w 458"/>
                <a:gd name="T27" fmla="*/ 193 h 203"/>
                <a:gd name="T28" fmla="*/ 229 w 458"/>
                <a:gd name="T29" fmla="*/ 199 h 203"/>
                <a:gd name="T30" fmla="*/ 195 w 458"/>
                <a:gd name="T31" fmla="*/ 203 h 203"/>
                <a:gd name="T32" fmla="*/ 158 w 458"/>
                <a:gd name="T33" fmla="*/ 199 h 203"/>
                <a:gd name="T34" fmla="*/ 135 w 458"/>
                <a:gd name="T35" fmla="*/ 193 h 203"/>
                <a:gd name="T36" fmla="*/ 112 w 458"/>
                <a:gd name="T37" fmla="*/ 186 h 203"/>
                <a:gd name="T38" fmla="*/ 92 w 458"/>
                <a:gd name="T39" fmla="*/ 176 h 203"/>
                <a:gd name="T40" fmla="*/ 71 w 458"/>
                <a:gd name="T41" fmla="*/ 169 h 203"/>
                <a:gd name="T42" fmla="*/ 50 w 458"/>
                <a:gd name="T43" fmla="*/ 159 h 203"/>
                <a:gd name="T44" fmla="*/ 32 w 458"/>
                <a:gd name="T45" fmla="*/ 156 h 203"/>
                <a:gd name="T46" fmla="*/ 15 w 458"/>
                <a:gd name="T47" fmla="*/ 152 h 203"/>
                <a:gd name="T48" fmla="*/ 0 w 458"/>
                <a:gd name="T49" fmla="*/ 156 h 203"/>
                <a:gd name="T50" fmla="*/ 17 w 458"/>
                <a:gd name="T51" fmla="*/ 144 h 203"/>
                <a:gd name="T52" fmla="*/ 33 w 458"/>
                <a:gd name="T53" fmla="*/ 135 h 203"/>
                <a:gd name="T54" fmla="*/ 54 w 458"/>
                <a:gd name="T55" fmla="*/ 128 h 203"/>
                <a:gd name="T56" fmla="*/ 73 w 458"/>
                <a:gd name="T57" fmla="*/ 120 h 203"/>
                <a:gd name="T58" fmla="*/ 94 w 458"/>
                <a:gd name="T59" fmla="*/ 116 h 203"/>
                <a:gd name="T60" fmla="*/ 114 w 458"/>
                <a:gd name="T61" fmla="*/ 114 h 203"/>
                <a:gd name="T62" fmla="*/ 133 w 458"/>
                <a:gd name="T63" fmla="*/ 114 h 203"/>
                <a:gd name="T64" fmla="*/ 152 w 458"/>
                <a:gd name="T65" fmla="*/ 116 h 203"/>
                <a:gd name="T66" fmla="*/ 174 w 458"/>
                <a:gd name="T67" fmla="*/ 118 h 203"/>
                <a:gd name="T68" fmla="*/ 193 w 458"/>
                <a:gd name="T69" fmla="*/ 118 h 203"/>
                <a:gd name="T70" fmla="*/ 212 w 458"/>
                <a:gd name="T71" fmla="*/ 116 h 203"/>
                <a:gd name="T72" fmla="*/ 231 w 458"/>
                <a:gd name="T73" fmla="*/ 111 h 203"/>
                <a:gd name="T74" fmla="*/ 246 w 458"/>
                <a:gd name="T75" fmla="*/ 103 h 203"/>
                <a:gd name="T76" fmla="*/ 263 w 458"/>
                <a:gd name="T77" fmla="*/ 94 h 203"/>
                <a:gd name="T78" fmla="*/ 276 w 458"/>
                <a:gd name="T79" fmla="*/ 82 h 203"/>
                <a:gd name="T80" fmla="*/ 291 w 458"/>
                <a:gd name="T81" fmla="*/ 71 h 203"/>
                <a:gd name="T82" fmla="*/ 308 w 458"/>
                <a:gd name="T83" fmla="*/ 58 h 203"/>
                <a:gd name="T84" fmla="*/ 329 w 458"/>
                <a:gd name="T85" fmla="*/ 45 h 203"/>
                <a:gd name="T86" fmla="*/ 351 w 458"/>
                <a:gd name="T87" fmla="*/ 34 h 203"/>
                <a:gd name="T88" fmla="*/ 376 w 458"/>
                <a:gd name="T89" fmla="*/ 20 h 203"/>
                <a:gd name="T90" fmla="*/ 400 w 458"/>
                <a:gd name="T91" fmla="*/ 11 h 203"/>
                <a:gd name="T92" fmla="*/ 423 w 458"/>
                <a:gd name="T93" fmla="*/ 4 h 203"/>
                <a:gd name="T94" fmla="*/ 443 w 458"/>
                <a:gd name="T95" fmla="*/ 0 h 203"/>
                <a:gd name="T96" fmla="*/ 458 w 458"/>
                <a:gd name="T97" fmla="*/ 0 h 20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58"/>
                <a:gd name="T148" fmla="*/ 0 h 203"/>
                <a:gd name="T149" fmla="*/ 458 w 458"/>
                <a:gd name="T150" fmla="*/ 203 h 20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58" h="203">
                  <a:moveTo>
                    <a:pt x="458" y="0"/>
                  </a:moveTo>
                  <a:lnTo>
                    <a:pt x="445" y="13"/>
                  </a:lnTo>
                  <a:lnTo>
                    <a:pt x="432" y="34"/>
                  </a:lnTo>
                  <a:lnTo>
                    <a:pt x="421" y="62"/>
                  </a:lnTo>
                  <a:lnTo>
                    <a:pt x="413" y="92"/>
                  </a:lnTo>
                  <a:lnTo>
                    <a:pt x="409" y="124"/>
                  </a:lnTo>
                  <a:lnTo>
                    <a:pt x="409" y="154"/>
                  </a:lnTo>
                  <a:lnTo>
                    <a:pt x="413" y="178"/>
                  </a:lnTo>
                  <a:lnTo>
                    <a:pt x="424" y="197"/>
                  </a:lnTo>
                  <a:lnTo>
                    <a:pt x="389" y="184"/>
                  </a:lnTo>
                  <a:lnTo>
                    <a:pt x="355" y="180"/>
                  </a:lnTo>
                  <a:lnTo>
                    <a:pt x="323" y="182"/>
                  </a:lnTo>
                  <a:lnTo>
                    <a:pt x="293" y="186"/>
                  </a:lnTo>
                  <a:lnTo>
                    <a:pt x="261" y="193"/>
                  </a:lnTo>
                  <a:lnTo>
                    <a:pt x="229" y="199"/>
                  </a:lnTo>
                  <a:lnTo>
                    <a:pt x="195" y="203"/>
                  </a:lnTo>
                  <a:lnTo>
                    <a:pt x="158" y="199"/>
                  </a:lnTo>
                  <a:lnTo>
                    <a:pt x="135" y="193"/>
                  </a:lnTo>
                  <a:lnTo>
                    <a:pt x="112" y="186"/>
                  </a:lnTo>
                  <a:lnTo>
                    <a:pt x="92" y="176"/>
                  </a:lnTo>
                  <a:lnTo>
                    <a:pt x="71" y="169"/>
                  </a:lnTo>
                  <a:lnTo>
                    <a:pt x="50" y="159"/>
                  </a:lnTo>
                  <a:lnTo>
                    <a:pt x="32" y="156"/>
                  </a:lnTo>
                  <a:lnTo>
                    <a:pt x="15" y="152"/>
                  </a:lnTo>
                  <a:lnTo>
                    <a:pt x="0" y="156"/>
                  </a:lnTo>
                  <a:lnTo>
                    <a:pt x="17" y="144"/>
                  </a:lnTo>
                  <a:lnTo>
                    <a:pt x="33" y="135"/>
                  </a:lnTo>
                  <a:lnTo>
                    <a:pt x="54" y="128"/>
                  </a:lnTo>
                  <a:lnTo>
                    <a:pt x="73" y="120"/>
                  </a:lnTo>
                  <a:lnTo>
                    <a:pt x="94" y="116"/>
                  </a:lnTo>
                  <a:lnTo>
                    <a:pt x="114" y="114"/>
                  </a:lnTo>
                  <a:lnTo>
                    <a:pt x="133" y="114"/>
                  </a:lnTo>
                  <a:lnTo>
                    <a:pt x="152" y="116"/>
                  </a:lnTo>
                  <a:lnTo>
                    <a:pt x="174" y="118"/>
                  </a:lnTo>
                  <a:lnTo>
                    <a:pt x="193" y="118"/>
                  </a:lnTo>
                  <a:lnTo>
                    <a:pt x="212" y="116"/>
                  </a:lnTo>
                  <a:lnTo>
                    <a:pt x="231" y="111"/>
                  </a:lnTo>
                  <a:lnTo>
                    <a:pt x="246" y="103"/>
                  </a:lnTo>
                  <a:lnTo>
                    <a:pt x="263" y="94"/>
                  </a:lnTo>
                  <a:lnTo>
                    <a:pt x="276" y="82"/>
                  </a:lnTo>
                  <a:lnTo>
                    <a:pt x="291" y="71"/>
                  </a:lnTo>
                  <a:lnTo>
                    <a:pt x="308" y="58"/>
                  </a:lnTo>
                  <a:lnTo>
                    <a:pt x="329" y="45"/>
                  </a:lnTo>
                  <a:lnTo>
                    <a:pt x="351" y="34"/>
                  </a:lnTo>
                  <a:lnTo>
                    <a:pt x="376" y="20"/>
                  </a:lnTo>
                  <a:lnTo>
                    <a:pt x="400" y="11"/>
                  </a:lnTo>
                  <a:lnTo>
                    <a:pt x="423" y="4"/>
                  </a:lnTo>
                  <a:lnTo>
                    <a:pt x="443" y="0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rgbClr val="FFED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61" name="Freeform 27"/>
            <p:cNvSpPr>
              <a:spLocks/>
            </p:cNvSpPr>
            <p:nvPr/>
          </p:nvSpPr>
          <p:spPr bwMode="auto">
            <a:xfrm>
              <a:off x="2268" y="225"/>
              <a:ext cx="230" cy="102"/>
            </a:xfrm>
            <a:custGeom>
              <a:avLst/>
              <a:gdLst>
                <a:gd name="T0" fmla="*/ 458 w 458"/>
                <a:gd name="T1" fmla="*/ 0 h 203"/>
                <a:gd name="T2" fmla="*/ 445 w 458"/>
                <a:gd name="T3" fmla="*/ 13 h 203"/>
                <a:gd name="T4" fmla="*/ 432 w 458"/>
                <a:gd name="T5" fmla="*/ 33 h 203"/>
                <a:gd name="T6" fmla="*/ 421 w 458"/>
                <a:gd name="T7" fmla="*/ 62 h 203"/>
                <a:gd name="T8" fmla="*/ 413 w 458"/>
                <a:gd name="T9" fmla="*/ 92 h 203"/>
                <a:gd name="T10" fmla="*/ 408 w 458"/>
                <a:gd name="T11" fmla="*/ 124 h 203"/>
                <a:gd name="T12" fmla="*/ 408 w 458"/>
                <a:gd name="T13" fmla="*/ 154 h 203"/>
                <a:gd name="T14" fmla="*/ 411 w 458"/>
                <a:gd name="T15" fmla="*/ 178 h 203"/>
                <a:gd name="T16" fmla="*/ 423 w 458"/>
                <a:gd name="T17" fmla="*/ 197 h 203"/>
                <a:gd name="T18" fmla="*/ 387 w 458"/>
                <a:gd name="T19" fmla="*/ 184 h 203"/>
                <a:gd name="T20" fmla="*/ 355 w 458"/>
                <a:gd name="T21" fmla="*/ 180 h 203"/>
                <a:gd name="T22" fmla="*/ 323 w 458"/>
                <a:gd name="T23" fmla="*/ 182 h 203"/>
                <a:gd name="T24" fmla="*/ 293 w 458"/>
                <a:gd name="T25" fmla="*/ 188 h 203"/>
                <a:gd name="T26" fmla="*/ 261 w 458"/>
                <a:gd name="T27" fmla="*/ 193 h 203"/>
                <a:gd name="T28" fmla="*/ 229 w 458"/>
                <a:gd name="T29" fmla="*/ 201 h 203"/>
                <a:gd name="T30" fmla="*/ 193 w 458"/>
                <a:gd name="T31" fmla="*/ 203 h 203"/>
                <a:gd name="T32" fmla="*/ 156 w 458"/>
                <a:gd name="T33" fmla="*/ 201 h 203"/>
                <a:gd name="T34" fmla="*/ 133 w 458"/>
                <a:gd name="T35" fmla="*/ 195 h 203"/>
                <a:gd name="T36" fmla="*/ 111 w 458"/>
                <a:gd name="T37" fmla="*/ 188 h 203"/>
                <a:gd name="T38" fmla="*/ 90 w 458"/>
                <a:gd name="T39" fmla="*/ 178 h 203"/>
                <a:gd name="T40" fmla="*/ 69 w 458"/>
                <a:gd name="T41" fmla="*/ 171 h 203"/>
                <a:gd name="T42" fmla="*/ 50 w 458"/>
                <a:gd name="T43" fmla="*/ 161 h 203"/>
                <a:gd name="T44" fmla="*/ 32 w 458"/>
                <a:gd name="T45" fmla="*/ 157 h 203"/>
                <a:gd name="T46" fmla="*/ 15 w 458"/>
                <a:gd name="T47" fmla="*/ 154 h 203"/>
                <a:gd name="T48" fmla="*/ 0 w 458"/>
                <a:gd name="T49" fmla="*/ 157 h 203"/>
                <a:gd name="T50" fmla="*/ 15 w 458"/>
                <a:gd name="T51" fmla="*/ 146 h 203"/>
                <a:gd name="T52" fmla="*/ 34 w 458"/>
                <a:gd name="T53" fmla="*/ 137 h 203"/>
                <a:gd name="T54" fmla="*/ 52 w 458"/>
                <a:gd name="T55" fmla="*/ 127 h 203"/>
                <a:gd name="T56" fmla="*/ 73 w 458"/>
                <a:gd name="T57" fmla="*/ 122 h 203"/>
                <a:gd name="T58" fmla="*/ 94 w 458"/>
                <a:gd name="T59" fmla="*/ 116 h 203"/>
                <a:gd name="T60" fmla="*/ 112 w 458"/>
                <a:gd name="T61" fmla="*/ 114 h 203"/>
                <a:gd name="T62" fmla="*/ 133 w 458"/>
                <a:gd name="T63" fmla="*/ 114 h 203"/>
                <a:gd name="T64" fmla="*/ 150 w 458"/>
                <a:gd name="T65" fmla="*/ 116 h 203"/>
                <a:gd name="T66" fmla="*/ 173 w 458"/>
                <a:gd name="T67" fmla="*/ 118 h 203"/>
                <a:gd name="T68" fmla="*/ 193 w 458"/>
                <a:gd name="T69" fmla="*/ 118 h 203"/>
                <a:gd name="T70" fmla="*/ 212 w 458"/>
                <a:gd name="T71" fmla="*/ 116 h 203"/>
                <a:gd name="T72" fmla="*/ 229 w 458"/>
                <a:gd name="T73" fmla="*/ 110 h 203"/>
                <a:gd name="T74" fmla="*/ 244 w 458"/>
                <a:gd name="T75" fmla="*/ 103 h 203"/>
                <a:gd name="T76" fmla="*/ 261 w 458"/>
                <a:gd name="T77" fmla="*/ 95 h 203"/>
                <a:gd name="T78" fmla="*/ 274 w 458"/>
                <a:gd name="T79" fmla="*/ 84 h 203"/>
                <a:gd name="T80" fmla="*/ 289 w 458"/>
                <a:gd name="T81" fmla="*/ 73 h 203"/>
                <a:gd name="T82" fmla="*/ 306 w 458"/>
                <a:gd name="T83" fmla="*/ 60 h 203"/>
                <a:gd name="T84" fmla="*/ 327 w 458"/>
                <a:gd name="T85" fmla="*/ 47 h 203"/>
                <a:gd name="T86" fmla="*/ 349 w 458"/>
                <a:gd name="T87" fmla="*/ 33 h 203"/>
                <a:gd name="T88" fmla="*/ 374 w 458"/>
                <a:gd name="T89" fmla="*/ 22 h 203"/>
                <a:gd name="T90" fmla="*/ 398 w 458"/>
                <a:gd name="T91" fmla="*/ 13 h 203"/>
                <a:gd name="T92" fmla="*/ 423 w 458"/>
                <a:gd name="T93" fmla="*/ 3 h 203"/>
                <a:gd name="T94" fmla="*/ 441 w 458"/>
                <a:gd name="T95" fmla="*/ 0 h 203"/>
                <a:gd name="T96" fmla="*/ 458 w 458"/>
                <a:gd name="T97" fmla="*/ 0 h 20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58"/>
                <a:gd name="T148" fmla="*/ 0 h 203"/>
                <a:gd name="T149" fmla="*/ 458 w 458"/>
                <a:gd name="T150" fmla="*/ 203 h 20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58" h="203">
                  <a:moveTo>
                    <a:pt x="458" y="0"/>
                  </a:moveTo>
                  <a:lnTo>
                    <a:pt x="445" y="13"/>
                  </a:lnTo>
                  <a:lnTo>
                    <a:pt x="432" y="33"/>
                  </a:lnTo>
                  <a:lnTo>
                    <a:pt x="421" y="62"/>
                  </a:lnTo>
                  <a:lnTo>
                    <a:pt x="413" y="92"/>
                  </a:lnTo>
                  <a:lnTo>
                    <a:pt x="408" y="124"/>
                  </a:lnTo>
                  <a:lnTo>
                    <a:pt x="408" y="154"/>
                  </a:lnTo>
                  <a:lnTo>
                    <a:pt x="411" y="178"/>
                  </a:lnTo>
                  <a:lnTo>
                    <a:pt x="423" y="197"/>
                  </a:lnTo>
                  <a:lnTo>
                    <a:pt x="387" y="184"/>
                  </a:lnTo>
                  <a:lnTo>
                    <a:pt x="355" y="180"/>
                  </a:lnTo>
                  <a:lnTo>
                    <a:pt x="323" y="182"/>
                  </a:lnTo>
                  <a:lnTo>
                    <a:pt x="293" y="188"/>
                  </a:lnTo>
                  <a:lnTo>
                    <a:pt x="261" y="193"/>
                  </a:lnTo>
                  <a:lnTo>
                    <a:pt x="229" y="201"/>
                  </a:lnTo>
                  <a:lnTo>
                    <a:pt x="193" y="203"/>
                  </a:lnTo>
                  <a:lnTo>
                    <a:pt x="156" y="201"/>
                  </a:lnTo>
                  <a:lnTo>
                    <a:pt x="133" y="195"/>
                  </a:lnTo>
                  <a:lnTo>
                    <a:pt x="111" y="188"/>
                  </a:lnTo>
                  <a:lnTo>
                    <a:pt x="90" y="178"/>
                  </a:lnTo>
                  <a:lnTo>
                    <a:pt x="69" y="171"/>
                  </a:lnTo>
                  <a:lnTo>
                    <a:pt x="50" y="161"/>
                  </a:lnTo>
                  <a:lnTo>
                    <a:pt x="32" y="157"/>
                  </a:lnTo>
                  <a:lnTo>
                    <a:pt x="15" y="154"/>
                  </a:lnTo>
                  <a:lnTo>
                    <a:pt x="0" y="157"/>
                  </a:lnTo>
                  <a:lnTo>
                    <a:pt x="15" y="146"/>
                  </a:lnTo>
                  <a:lnTo>
                    <a:pt x="34" y="137"/>
                  </a:lnTo>
                  <a:lnTo>
                    <a:pt x="52" y="127"/>
                  </a:lnTo>
                  <a:lnTo>
                    <a:pt x="73" y="122"/>
                  </a:lnTo>
                  <a:lnTo>
                    <a:pt x="94" y="116"/>
                  </a:lnTo>
                  <a:lnTo>
                    <a:pt x="112" y="114"/>
                  </a:lnTo>
                  <a:lnTo>
                    <a:pt x="133" y="114"/>
                  </a:lnTo>
                  <a:lnTo>
                    <a:pt x="150" y="116"/>
                  </a:lnTo>
                  <a:lnTo>
                    <a:pt x="173" y="118"/>
                  </a:lnTo>
                  <a:lnTo>
                    <a:pt x="193" y="118"/>
                  </a:lnTo>
                  <a:lnTo>
                    <a:pt x="212" y="116"/>
                  </a:lnTo>
                  <a:lnTo>
                    <a:pt x="229" y="110"/>
                  </a:lnTo>
                  <a:lnTo>
                    <a:pt x="244" y="103"/>
                  </a:lnTo>
                  <a:lnTo>
                    <a:pt x="261" y="95"/>
                  </a:lnTo>
                  <a:lnTo>
                    <a:pt x="274" y="84"/>
                  </a:lnTo>
                  <a:lnTo>
                    <a:pt x="289" y="73"/>
                  </a:lnTo>
                  <a:lnTo>
                    <a:pt x="306" y="60"/>
                  </a:lnTo>
                  <a:lnTo>
                    <a:pt x="327" y="47"/>
                  </a:lnTo>
                  <a:lnTo>
                    <a:pt x="349" y="33"/>
                  </a:lnTo>
                  <a:lnTo>
                    <a:pt x="374" y="22"/>
                  </a:lnTo>
                  <a:lnTo>
                    <a:pt x="398" y="13"/>
                  </a:lnTo>
                  <a:lnTo>
                    <a:pt x="423" y="3"/>
                  </a:lnTo>
                  <a:lnTo>
                    <a:pt x="441" y="0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rgbClr val="FFED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62" name="Freeform 28"/>
            <p:cNvSpPr>
              <a:spLocks/>
            </p:cNvSpPr>
            <p:nvPr/>
          </p:nvSpPr>
          <p:spPr bwMode="auto">
            <a:xfrm>
              <a:off x="784" y="456"/>
              <a:ext cx="125" cy="67"/>
            </a:xfrm>
            <a:custGeom>
              <a:avLst/>
              <a:gdLst>
                <a:gd name="T0" fmla="*/ 250 w 250"/>
                <a:gd name="T1" fmla="*/ 0 h 133"/>
                <a:gd name="T2" fmla="*/ 241 w 250"/>
                <a:gd name="T3" fmla="*/ 0 h 133"/>
                <a:gd name="T4" fmla="*/ 226 w 250"/>
                <a:gd name="T5" fmla="*/ 0 h 133"/>
                <a:gd name="T6" fmla="*/ 207 w 250"/>
                <a:gd name="T7" fmla="*/ 0 h 133"/>
                <a:gd name="T8" fmla="*/ 186 w 250"/>
                <a:gd name="T9" fmla="*/ 0 h 133"/>
                <a:gd name="T10" fmla="*/ 164 w 250"/>
                <a:gd name="T11" fmla="*/ 4 h 133"/>
                <a:gd name="T12" fmla="*/ 143 w 250"/>
                <a:gd name="T13" fmla="*/ 7 h 133"/>
                <a:gd name="T14" fmla="*/ 122 w 250"/>
                <a:gd name="T15" fmla="*/ 13 h 133"/>
                <a:gd name="T16" fmla="*/ 105 w 250"/>
                <a:gd name="T17" fmla="*/ 24 h 133"/>
                <a:gd name="T18" fmla="*/ 96 w 250"/>
                <a:gd name="T19" fmla="*/ 32 h 133"/>
                <a:gd name="T20" fmla="*/ 87 w 250"/>
                <a:gd name="T21" fmla="*/ 39 h 133"/>
                <a:gd name="T22" fmla="*/ 75 w 250"/>
                <a:gd name="T23" fmla="*/ 45 h 133"/>
                <a:gd name="T24" fmla="*/ 62 w 250"/>
                <a:gd name="T25" fmla="*/ 50 h 133"/>
                <a:gd name="T26" fmla="*/ 49 w 250"/>
                <a:gd name="T27" fmla="*/ 54 h 133"/>
                <a:gd name="T28" fmla="*/ 34 w 250"/>
                <a:gd name="T29" fmla="*/ 56 h 133"/>
                <a:gd name="T30" fmla="*/ 19 w 250"/>
                <a:gd name="T31" fmla="*/ 56 h 133"/>
                <a:gd name="T32" fmla="*/ 0 w 250"/>
                <a:gd name="T33" fmla="*/ 54 h 133"/>
                <a:gd name="T34" fmla="*/ 6 w 250"/>
                <a:gd name="T35" fmla="*/ 64 h 133"/>
                <a:gd name="T36" fmla="*/ 17 w 250"/>
                <a:gd name="T37" fmla="*/ 73 h 133"/>
                <a:gd name="T38" fmla="*/ 32 w 250"/>
                <a:gd name="T39" fmla="*/ 82 h 133"/>
                <a:gd name="T40" fmla="*/ 47 w 250"/>
                <a:gd name="T41" fmla="*/ 90 h 133"/>
                <a:gd name="T42" fmla="*/ 66 w 250"/>
                <a:gd name="T43" fmla="*/ 96 h 133"/>
                <a:gd name="T44" fmla="*/ 83 w 250"/>
                <a:gd name="T45" fmla="*/ 101 h 133"/>
                <a:gd name="T46" fmla="*/ 102 w 250"/>
                <a:gd name="T47" fmla="*/ 103 h 133"/>
                <a:gd name="T48" fmla="*/ 119 w 250"/>
                <a:gd name="T49" fmla="*/ 101 h 133"/>
                <a:gd name="T50" fmla="*/ 132 w 250"/>
                <a:gd name="T51" fmla="*/ 99 h 133"/>
                <a:gd name="T52" fmla="*/ 149 w 250"/>
                <a:gd name="T53" fmla="*/ 101 h 133"/>
                <a:gd name="T54" fmla="*/ 166 w 250"/>
                <a:gd name="T55" fmla="*/ 105 h 133"/>
                <a:gd name="T56" fmla="*/ 182 w 250"/>
                <a:gd name="T57" fmla="*/ 109 h 133"/>
                <a:gd name="T58" fmla="*/ 198 w 250"/>
                <a:gd name="T59" fmla="*/ 114 h 133"/>
                <a:gd name="T60" fmla="*/ 211 w 250"/>
                <a:gd name="T61" fmla="*/ 120 h 133"/>
                <a:gd name="T62" fmla="*/ 222 w 250"/>
                <a:gd name="T63" fmla="*/ 127 h 133"/>
                <a:gd name="T64" fmla="*/ 228 w 250"/>
                <a:gd name="T65" fmla="*/ 133 h 133"/>
                <a:gd name="T66" fmla="*/ 218 w 250"/>
                <a:gd name="T67" fmla="*/ 109 h 133"/>
                <a:gd name="T68" fmla="*/ 214 w 250"/>
                <a:gd name="T69" fmla="*/ 69 h 133"/>
                <a:gd name="T70" fmla="*/ 222 w 250"/>
                <a:gd name="T71" fmla="*/ 28 h 133"/>
                <a:gd name="T72" fmla="*/ 250 w 250"/>
                <a:gd name="T73" fmla="*/ 0 h 13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50"/>
                <a:gd name="T112" fmla="*/ 0 h 133"/>
                <a:gd name="T113" fmla="*/ 250 w 250"/>
                <a:gd name="T114" fmla="*/ 133 h 13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50" h="133">
                  <a:moveTo>
                    <a:pt x="250" y="0"/>
                  </a:moveTo>
                  <a:lnTo>
                    <a:pt x="241" y="0"/>
                  </a:lnTo>
                  <a:lnTo>
                    <a:pt x="226" y="0"/>
                  </a:lnTo>
                  <a:lnTo>
                    <a:pt x="207" y="0"/>
                  </a:lnTo>
                  <a:lnTo>
                    <a:pt x="186" y="0"/>
                  </a:lnTo>
                  <a:lnTo>
                    <a:pt x="164" y="4"/>
                  </a:lnTo>
                  <a:lnTo>
                    <a:pt x="143" y="7"/>
                  </a:lnTo>
                  <a:lnTo>
                    <a:pt x="122" y="13"/>
                  </a:lnTo>
                  <a:lnTo>
                    <a:pt x="105" y="24"/>
                  </a:lnTo>
                  <a:lnTo>
                    <a:pt x="96" y="32"/>
                  </a:lnTo>
                  <a:lnTo>
                    <a:pt x="87" y="39"/>
                  </a:lnTo>
                  <a:lnTo>
                    <a:pt x="75" y="45"/>
                  </a:lnTo>
                  <a:lnTo>
                    <a:pt x="62" y="50"/>
                  </a:lnTo>
                  <a:lnTo>
                    <a:pt x="49" y="54"/>
                  </a:lnTo>
                  <a:lnTo>
                    <a:pt x="34" y="56"/>
                  </a:lnTo>
                  <a:lnTo>
                    <a:pt x="19" y="56"/>
                  </a:lnTo>
                  <a:lnTo>
                    <a:pt x="0" y="54"/>
                  </a:lnTo>
                  <a:lnTo>
                    <a:pt x="6" y="64"/>
                  </a:lnTo>
                  <a:lnTo>
                    <a:pt x="17" y="73"/>
                  </a:lnTo>
                  <a:lnTo>
                    <a:pt x="32" y="82"/>
                  </a:lnTo>
                  <a:lnTo>
                    <a:pt x="47" y="90"/>
                  </a:lnTo>
                  <a:lnTo>
                    <a:pt x="66" y="96"/>
                  </a:lnTo>
                  <a:lnTo>
                    <a:pt x="83" y="101"/>
                  </a:lnTo>
                  <a:lnTo>
                    <a:pt x="102" y="103"/>
                  </a:lnTo>
                  <a:lnTo>
                    <a:pt x="119" y="101"/>
                  </a:lnTo>
                  <a:lnTo>
                    <a:pt x="132" y="99"/>
                  </a:lnTo>
                  <a:lnTo>
                    <a:pt x="149" y="101"/>
                  </a:lnTo>
                  <a:lnTo>
                    <a:pt x="166" y="105"/>
                  </a:lnTo>
                  <a:lnTo>
                    <a:pt x="182" y="109"/>
                  </a:lnTo>
                  <a:lnTo>
                    <a:pt x="198" y="114"/>
                  </a:lnTo>
                  <a:lnTo>
                    <a:pt x="211" y="120"/>
                  </a:lnTo>
                  <a:lnTo>
                    <a:pt x="222" y="127"/>
                  </a:lnTo>
                  <a:lnTo>
                    <a:pt x="228" y="133"/>
                  </a:lnTo>
                  <a:lnTo>
                    <a:pt x="218" y="109"/>
                  </a:lnTo>
                  <a:lnTo>
                    <a:pt x="214" y="69"/>
                  </a:lnTo>
                  <a:lnTo>
                    <a:pt x="222" y="28"/>
                  </a:lnTo>
                  <a:lnTo>
                    <a:pt x="250" y="0"/>
                  </a:lnTo>
                  <a:close/>
                </a:path>
              </a:pathLst>
            </a:custGeom>
            <a:solidFill>
              <a:srgbClr val="FFED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63" name="Freeform 29"/>
            <p:cNvSpPr>
              <a:spLocks/>
            </p:cNvSpPr>
            <p:nvPr/>
          </p:nvSpPr>
          <p:spPr bwMode="auto">
            <a:xfrm>
              <a:off x="4523" y="254"/>
              <a:ext cx="193" cy="115"/>
            </a:xfrm>
            <a:custGeom>
              <a:avLst/>
              <a:gdLst>
                <a:gd name="T0" fmla="*/ 385 w 385"/>
                <a:gd name="T1" fmla="*/ 0 h 231"/>
                <a:gd name="T2" fmla="*/ 370 w 385"/>
                <a:gd name="T3" fmla="*/ 2 h 231"/>
                <a:gd name="T4" fmla="*/ 348 w 385"/>
                <a:gd name="T5" fmla="*/ 4 h 231"/>
                <a:gd name="T6" fmla="*/ 321 w 385"/>
                <a:gd name="T7" fmla="*/ 6 h 231"/>
                <a:gd name="T8" fmla="*/ 293 w 385"/>
                <a:gd name="T9" fmla="*/ 9 h 231"/>
                <a:gd name="T10" fmla="*/ 261 w 385"/>
                <a:gd name="T11" fmla="*/ 15 h 231"/>
                <a:gd name="T12" fmla="*/ 229 w 385"/>
                <a:gd name="T13" fmla="*/ 24 h 231"/>
                <a:gd name="T14" fmla="*/ 199 w 385"/>
                <a:gd name="T15" fmla="*/ 38 h 231"/>
                <a:gd name="T16" fmla="*/ 173 w 385"/>
                <a:gd name="T17" fmla="*/ 54 h 231"/>
                <a:gd name="T18" fmla="*/ 158 w 385"/>
                <a:gd name="T19" fmla="*/ 68 h 231"/>
                <a:gd name="T20" fmla="*/ 141 w 385"/>
                <a:gd name="T21" fmla="*/ 79 h 231"/>
                <a:gd name="T22" fmla="*/ 122 w 385"/>
                <a:gd name="T23" fmla="*/ 90 h 231"/>
                <a:gd name="T24" fmla="*/ 101 w 385"/>
                <a:gd name="T25" fmla="*/ 98 h 231"/>
                <a:gd name="T26" fmla="*/ 81 w 385"/>
                <a:gd name="T27" fmla="*/ 103 h 231"/>
                <a:gd name="T28" fmla="*/ 56 w 385"/>
                <a:gd name="T29" fmla="*/ 107 h 231"/>
                <a:gd name="T30" fmla="*/ 30 w 385"/>
                <a:gd name="T31" fmla="*/ 107 h 231"/>
                <a:gd name="T32" fmla="*/ 0 w 385"/>
                <a:gd name="T33" fmla="*/ 103 h 231"/>
                <a:gd name="T34" fmla="*/ 11 w 385"/>
                <a:gd name="T35" fmla="*/ 118 h 231"/>
                <a:gd name="T36" fmla="*/ 28 w 385"/>
                <a:gd name="T37" fmla="*/ 135 h 231"/>
                <a:gd name="T38" fmla="*/ 51 w 385"/>
                <a:gd name="T39" fmla="*/ 148 h 231"/>
                <a:gd name="T40" fmla="*/ 77 w 385"/>
                <a:gd name="T41" fmla="*/ 162 h 231"/>
                <a:gd name="T42" fmla="*/ 107 w 385"/>
                <a:gd name="T43" fmla="*/ 173 h 231"/>
                <a:gd name="T44" fmla="*/ 137 w 385"/>
                <a:gd name="T45" fmla="*/ 178 h 231"/>
                <a:gd name="T46" fmla="*/ 165 w 385"/>
                <a:gd name="T47" fmla="*/ 180 h 231"/>
                <a:gd name="T48" fmla="*/ 193 w 385"/>
                <a:gd name="T49" fmla="*/ 178 h 231"/>
                <a:gd name="T50" fmla="*/ 216 w 385"/>
                <a:gd name="T51" fmla="*/ 177 h 231"/>
                <a:gd name="T52" fmla="*/ 242 w 385"/>
                <a:gd name="T53" fmla="*/ 178 h 231"/>
                <a:gd name="T54" fmla="*/ 269 w 385"/>
                <a:gd name="T55" fmla="*/ 184 h 231"/>
                <a:gd name="T56" fmla="*/ 297 w 385"/>
                <a:gd name="T57" fmla="*/ 192 h 231"/>
                <a:gd name="T58" fmla="*/ 321 w 385"/>
                <a:gd name="T59" fmla="*/ 201 h 231"/>
                <a:gd name="T60" fmla="*/ 344 w 385"/>
                <a:gd name="T61" fmla="*/ 212 h 231"/>
                <a:gd name="T62" fmla="*/ 361 w 385"/>
                <a:gd name="T63" fmla="*/ 222 h 231"/>
                <a:gd name="T64" fmla="*/ 370 w 385"/>
                <a:gd name="T65" fmla="*/ 231 h 231"/>
                <a:gd name="T66" fmla="*/ 359 w 385"/>
                <a:gd name="T67" fmla="*/ 188 h 231"/>
                <a:gd name="T68" fmla="*/ 355 w 385"/>
                <a:gd name="T69" fmla="*/ 115 h 231"/>
                <a:gd name="T70" fmla="*/ 365 w 385"/>
                <a:gd name="T71" fmla="*/ 41 h 231"/>
                <a:gd name="T72" fmla="*/ 385 w 385"/>
                <a:gd name="T73" fmla="*/ 0 h 23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85"/>
                <a:gd name="T112" fmla="*/ 0 h 231"/>
                <a:gd name="T113" fmla="*/ 385 w 385"/>
                <a:gd name="T114" fmla="*/ 231 h 23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85" h="231">
                  <a:moveTo>
                    <a:pt x="385" y="0"/>
                  </a:moveTo>
                  <a:lnTo>
                    <a:pt x="370" y="2"/>
                  </a:lnTo>
                  <a:lnTo>
                    <a:pt x="348" y="4"/>
                  </a:lnTo>
                  <a:lnTo>
                    <a:pt x="321" y="6"/>
                  </a:lnTo>
                  <a:lnTo>
                    <a:pt x="293" y="9"/>
                  </a:lnTo>
                  <a:lnTo>
                    <a:pt x="261" y="15"/>
                  </a:lnTo>
                  <a:lnTo>
                    <a:pt x="229" y="24"/>
                  </a:lnTo>
                  <a:lnTo>
                    <a:pt x="199" y="38"/>
                  </a:lnTo>
                  <a:lnTo>
                    <a:pt x="173" y="54"/>
                  </a:lnTo>
                  <a:lnTo>
                    <a:pt x="158" y="68"/>
                  </a:lnTo>
                  <a:lnTo>
                    <a:pt x="141" y="79"/>
                  </a:lnTo>
                  <a:lnTo>
                    <a:pt x="122" y="90"/>
                  </a:lnTo>
                  <a:lnTo>
                    <a:pt x="101" y="98"/>
                  </a:lnTo>
                  <a:lnTo>
                    <a:pt x="81" y="103"/>
                  </a:lnTo>
                  <a:lnTo>
                    <a:pt x="56" y="107"/>
                  </a:lnTo>
                  <a:lnTo>
                    <a:pt x="30" y="107"/>
                  </a:lnTo>
                  <a:lnTo>
                    <a:pt x="0" y="103"/>
                  </a:lnTo>
                  <a:lnTo>
                    <a:pt x="11" y="118"/>
                  </a:lnTo>
                  <a:lnTo>
                    <a:pt x="28" y="135"/>
                  </a:lnTo>
                  <a:lnTo>
                    <a:pt x="51" y="148"/>
                  </a:lnTo>
                  <a:lnTo>
                    <a:pt x="77" y="162"/>
                  </a:lnTo>
                  <a:lnTo>
                    <a:pt x="107" y="173"/>
                  </a:lnTo>
                  <a:lnTo>
                    <a:pt x="137" y="178"/>
                  </a:lnTo>
                  <a:lnTo>
                    <a:pt x="165" y="180"/>
                  </a:lnTo>
                  <a:lnTo>
                    <a:pt x="193" y="178"/>
                  </a:lnTo>
                  <a:lnTo>
                    <a:pt x="216" y="177"/>
                  </a:lnTo>
                  <a:lnTo>
                    <a:pt x="242" y="178"/>
                  </a:lnTo>
                  <a:lnTo>
                    <a:pt x="269" y="184"/>
                  </a:lnTo>
                  <a:lnTo>
                    <a:pt x="297" y="192"/>
                  </a:lnTo>
                  <a:lnTo>
                    <a:pt x="321" y="201"/>
                  </a:lnTo>
                  <a:lnTo>
                    <a:pt x="344" y="212"/>
                  </a:lnTo>
                  <a:lnTo>
                    <a:pt x="361" y="222"/>
                  </a:lnTo>
                  <a:lnTo>
                    <a:pt x="370" y="231"/>
                  </a:lnTo>
                  <a:lnTo>
                    <a:pt x="359" y="188"/>
                  </a:lnTo>
                  <a:lnTo>
                    <a:pt x="355" y="115"/>
                  </a:lnTo>
                  <a:lnTo>
                    <a:pt x="365" y="41"/>
                  </a:lnTo>
                  <a:lnTo>
                    <a:pt x="385" y="0"/>
                  </a:lnTo>
                  <a:close/>
                </a:path>
              </a:pathLst>
            </a:custGeom>
            <a:solidFill>
              <a:srgbClr val="FFED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64" name="Freeform 30"/>
            <p:cNvSpPr>
              <a:spLocks/>
            </p:cNvSpPr>
            <p:nvPr/>
          </p:nvSpPr>
          <p:spPr bwMode="auto">
            <a:xfrm>
              <a:off x="3831" y="230"/>
              <a:ext cx="197" cy="122"/>
            </a:xfrm>
            <a:custGeom>
              <a:avLst/>
              <a:gdLst>
                <a:gd name="T0" fmla="*/ 395 w 395"/>
                <a:gd name="T1" fmla="*/ 0 h 244"/>
                <a:gd name="T2" fmla="*/ 380 w 395"/>
                <a:gd name="T3" fmla="*/ 2 h 244"/>
                <a:gd name="T4" fmla="*/ 356 w 395"/>
                <a:gd name="T5" fmla="*/ 6 h 244"/>
                <a:gd name="T6" fmla="*/ 329 w 395"/>
                <a:gd name="T7" fmla="*/ 9 h 244"/>
                <a:gd name="T8" fmla="*/ 297 w 395"/>
                <a:gd name="T9" fmla="*/ 15 h 244"/>
                <a:gd name="T10" fmla="*/ 265 w 395"/>
                <a:gd name="T11" fmla="*/ 23 h 244"/>
                <a:gd name="T12" fmla="*/ 233 w 395"/>
                <a:gd name="T13" fmla="*/ 34 h 244"/>
                <a:gd name="T14" fmla="*/ 201 w 395"/>
                <a:gd name="T15" fmla="*/ 49 h 244"/>
                <a:gd name="T16" fmla="*/ 175 w 395"/>
                <a:gd name="T17" fmla="*/ 68 h 244"/>
                <a:gd name="T18" fmla="*/ 158 w 395"/>
                <a:gd name="T19" fmla="*/ 81 h 244"/>
                <a:gd name="T20" fmla="*/ 141 w 395"/>
                <a:gd name="T21" fmla="*/ 92 h 244"/>
                <a:gd name="T22" fmla="*/ 122 w 395"/>
                <a:gd name="T23" fmla="*/ 101 h 244"/>
                <a:gd name="T24" fmla="*/ 104 w 395"/>
                <a:gd name="T25" fmla="*/ 109 h 244"/>
                <a:gd name="T26" fmla="*/ 81 w 395"/>
                <a:gd name="T27" fmla="*/ 117 h 244"/>
                <a:gd name="T28" fmla="*/ 57 w 395"/>
                <a:gd name="T29" fmla="*/ 118 h 244"/>
                <a:gd name="T30" fmla="*/ 30 w 395"/>
                <a:gd name="T31" fmla="*/ 120 h 244"/>
                <a:gd name="T32" fmla="*/ 0 w 395"/>
                <a:gd name="T33" fmla="*/ 117 h 244"/>
                <a:gd name="T34" fmla="*/ 12 w 395"/>
                <a:gd name="T35" fmla="*/ 132 h 244"/>
                <a:gd name="T36" fmla="*/ 30 w 395"/>
                <a:gd name="T37" fmla="*/ 147 h 244"/>
                <a:gd name="T38" fmla="*/ 53 w 395"/>
                <a:gd name="T39" fmla="*/ 162 h 244"/>
                <a:gd name="T40" fmla="*/ 79 w 395"/>
                <a:gd name="T41" fmla="*/ 175 h 244"/>
                <a:gd name="T42" fmla="*/ 107 w 395"/>
                <a:gd name="T43" fmla="*/ 184 h 244"/>
                <a:gd name="T44" fmla="*/ 138 w 395"/>
                <a:gd name="T45" fmla="*/ 192 h 244"/>
                <a:gd name="T46" fmla="*/ 166 w 395"/>
                <a:gd name="T47" fmla="*/ 194 h 244"/>
                <a:gd name="T48" fmla="*/ 194 w 395"/>
                <a:gd name="T49" fmla="*/ 192 h 244"/>
                <a:gd name="T50" fmla="*/ 216 w 395"/>
                <a:gd name="T51" fmla="*/ 190 h 244"/>
                <a:gd name="T52" fmla="*/ 243 w 395"/>
                <a:gd name="T53" fmla="*/ 192 h 244"/>
                <a:gd name="T54" fmla="*/ 271 w 395"/>
                <a:gd name="T55" fmla="*/ 197 h 244"/>
                <a:gd name="T56" fmla="*/ 297 w 395"/>
                <a:gd name="T57" fmla="*/ 205 h 244"/>
                <a:gd name="T58" fmla="*/ 324 w 395"/>
                <a:gd name="T59" fmla="*/ 214 h 244"/>
                <a:gd name="T60" fmla="*/ 344 w 395"/>
                <a:gd name="T61" fmla="*/ 224 h 244"/>
                <a:gd name="T62" fmla="*/ 361 w 395"/>
                <a:gd name="T63" fmla="*/ 235 h 244"/>
                <a:gd name="T64" fmla="*/ 371 w 395"/>
                <a:gd name="T65" fmla="*/ 244 h 244"/>
                <a:gd name="T66" fmla="*/ 361 w 395"/>
                <a:gd name="T67" fmla="*/ 214 h 244"/>
                <a:gd name="T68" fmla="*/ 356 w 395"/>
                <a:gd name="T69" fmla="*/ 180 h 244"/>
                <a:gd name="T70" fmla="*/ 354 w 395"/>
                <a:gd name="T71" fmla="*/ 143 h 244"/>
                <a:gd name="T72" fmla="*/ 356 w 395"/>
                <a:gd name="T73" fmla="*/ 105 h 244"/>
                <a:gd name="T74" fmla="*/ 361 w 395"/>
                <a:gd name="T75" fmla="*/ 70 h 244"/>
                <a:gd name="T76" fmla="*/ 371 w 395"/>
                <a:gd name="T77" fmla="*/ 38 h 244"/>
                <a:gd name="T78" fmla="*/ 382 w 395"/>
                <a:gd name="T79" fmla="*/ 15 h 244"/>
                <a:gd name="T80" fmla="*/ 395 w 395"/>
                <a:gd name="T81" fmla="*/ 0 h 24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95"/>
                <a:gd name="T124" fmla="*/ 0 h 244"/>
                <a:gd name="T125" fmla="*/ 395 w 395"/>
                <a:gd name="T126" fmla="*/ 244 h 24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95" h="244">
                  <a:moveTo>
                    <a:pt x="395" y="0"/>
                  </a:moveTo>
                  <a:lnTo>
                    <a:pt x="380" y="2"/>
                  </a:lnTo>
                  <a:lnTo>
                    <a:pt x="356" y="6"/>
                  </a:lnTo>
                  <a:lnTo>
                    <a:pt x="329" y="9"/>
                  </a:lnTo>
                  <a:lnTo>
                    <a:pt x="297" y="15"/>
                  </a:lnTo>
                  <a:lnTo>
                    <a:pt x="265" y="23"/>
                  </a:lnTo>
                  <a:lnTo>
                    <a:pt x="233" y="34"/>
                  </a:lnTo>
                  <a:lnTo>
                    <a:pt x="201" y="49"/>
                  </a:lnTo>
                  <a:lnTo>
                    <a:pt x="175" y="68"/>
                  </a:lnTo>
                  <a:lnTo>
                    <a:pt x="158" y="81"/>
                  </a:lnTo>
                  <a:lnTo>
                    <a:pt x="141" y="92"/>
                  </a:lnTo>
                  <a:lnTo>
                    <a:pt x="122" y="101"/>
                  </a:lnTo>
                  <a:lnTo>
                    <a:pt x="104" y="109"/>
                  </a:lnTo>
                  <a:lnTo>
                    <a:pt x="81" y="117"/>
                  </a:lnTo>
                  <a:lnTo>
                    <a:pt x="57" y="118"/>
                  </a:lnTo>
                  <a:lnTo>
                    <a:pt x="30" y="120"/>
                  </a:lnTo>
                  <a:lnTo>
                    <a:pt x="0" y="117"/>
                  </a:lnTo>
                  <a:lnTo>
                    <a:pt x="12" y="132"/>
                  </a:lnTo>
                  <a:lnTo>
                    <a:pt x="30" y="147"/>
                  </a:lnTo>
                  <a:lnTo>
                    <a:pt x="53" y="162"/>
                  </a:lnTo>
                  <a:lnTo>
                    <a:pt x="79" y="175"/>
                  </a:lnTo>
                  <a:lnTo>
                    <a:pt x="107" y="184"/>
                  </a:lnTo>
                  <a:lnTo>
                    <a:pt x="138" y="192"/>
                  </a:lnTo>
                  <a:lnTo>
                    <a:pt x="166" y="194"/>
                  </a:lnTo>
                  <a:lnTo>
                    <a:pt x="194" y="192"/>
                  </a:lnTo>
                  <a:lnTo>
                    <a:pt x="216" y="190"/>
                  </a:lnTo>
                  <a:lnTo>
                    <a:pt x="243" y="192"/>
                  </a:lnTo>
                  <a:lnTo>
                    <a:pt x="271" y="197"/>
                  </a:lnTo>
                  <a:lnTo>
                    <a:pt x="297" y="205"/>
                  </a:lnTo>
                  <a:lnTo>
                    <a:pt x="324" y="214"/>
                  </a:lnTo>
                  <a:lnTo>
                    <a:pt x="344" y="224"/>
                  </a:lnTo>
                  <a:lnTo>
                    <a:pt x="361" y="235"/>
                  </a:lnTo>
                  <a:lnTo>
                    <a:pt x="371" y="244"/>
                  </a:lnTo>
                  <a:lnTo>
                    <a:pt x="361" y="214"/>
                  </a:lnTo>
                  <a:lnTo>
                    <a:pt x="356" y="180"/>
                  </a:lnTo>
                  <a:lnTo>
                    <a:pt x="354" y="143"/>
                  </a:lnTo>
                  <a:lnTo>
                    <a:pt x="356" y="105"/>
                  </a:lnTo>
                  <a:lnTo>
                    <a:pt x="361" y="70"/>
                  </a:lnTo>
                  <a:lnTo>
                    <a:pt x="371" y="38"/>
                  </a:lnTo>
                  <a:lnTo>
                    <a:pt x="382" y="15"/>
                  </a:lnTo>
                  <a:lnTo>
                    <a:pt x="395" y="0"/>
                  </a:lnTo>
                  <a:close/>
                </a:path>
              </a:pathLst>
            </a:custGeom>
            <a:solidFill>
              <a:srgbClr val="FFED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65" name="Freeform 31"/>
            <p:cNvSpPr>
              <a:spLocks/>
            </p:cNvSpPr>
            <p:nvPr/>
          </p:nvSpPr>
          <p:spPr bwMode="auto">
            <a:xfrm>
              <a:off x="2980" y="241"/>
              <a:ext cx="280" cy="116"/>
            </a:xfrm>
            <a:custGeom>
              <a:avLst/>
              <a:gdLst>
                <a:gd name="T0" fmla="*/ 560 w 560"/>
                <a:gd name="T1" fmla="*/ 35 h 231"/>
                <a:gd name="T2" fmla="*/ 549 w 560"/>
                <a:gd name="T3" fmla="*/ 41 h 231"/>
                <a:gd name="T4" fmla="*/ 538 w 560"/>
                <a:gd name="T5" fmla="*/ 56 h 231"/>
                <a:gd name="T6" fmla="*/ 526 w 560"/>
                <a:gd name="T7" fmla="*/ 78 h 231"/>
                <a:gd name="T8" fmla="*/ 519 w 560"/>
                <a:gd name="T9" fmla="*/ 105 h 231"/>
                <a:gd name="T10" fmla="*/ 511 w 560"/>
                <a:gd name="T11" fmla="*/ 135 h 231"/>
                <a:gd name="T12" fmla="*/ 509 w 560"/>
                <a:gd name="T13" fmla="*/ 163 h 231"/>
                <a:gd name="T14" fmla="*/ 513 w 560"/>
                <a:gd name="T15" fmla="*/ 187 h 231"/>
                <a:gd name="T16" fmla="*/ 522 w 560"/>
                <a:gd name="T17" fmla="*/ 208 h 231"/>
                <a:gd name="T18" fmla="*/ 504 w 560"/>
                <a:gd name="T19" fmla="*/ 199 h 231"/>
                <a:gd name="T20" fmla="*/ 475 w 560"/>
                <a:gd name="T21" fmla="*/ 187 h 231"/>
                <a:gd name="T22" fmla="*/ 444 w 560"/>
                <a:gd name="T23" fmla="*/ 176 h 231"/>
                <a:gd name="T24" fmla="*/ 408 w 560"/>
                <a:gd name="T25" fmla="*/ 167 h 231"/>
                <a:gd name="T26" fmla="*/ 374 w 560"/>
                <a:gd name="T27" fmla="*/ 159 h 231"/>
                <a:gd name="T28" fmla="*/ 344 w 560"/>
                <a:gd name="T29" fmla="*/ 157 h 231"/>
                <a:gd name="T30" fmla="*/ 323 w 560"/>
                <a:gd name="T31" fmla="*/ 159 h 231"/>
                <a:gd name="T32" fmla="*/ 314 w 560"/>
                <a:gd name="T33" fmla="*/ 171 h 231"/>
                <a:gd name="T34" fmla="*/ 312 w 560"/>
                <a:gd name="T35" fmla="*/ 186 h 231"/>
                <a:gd name="T36" fmla="*/ 310 w 560"/>
                <a:gd name="T37" fmla="*/ 199 h 231"/>
                <a:gd name="T38" fmla="*/ 306 w 560"/>
                <a:gd name="T39" fmla="*/ 210 h 231"/>
                <a:gd name="T40" fmla="*/ 301 w 560"/>
                <a:gd name="T41" fmla="*/ 219 h 231"/>
                <a:gd name="T42" fmla="*/ 291 w 560"/>
                <a:gd name="T43" fmla="*/ 227 h 231"/>
                <a:gd name="T44" fmla="*/ 278 w 560"/>
                <a:gd name="T45" fmla="*/ 231 h 231"/>
                <a:gd name="T46" fmla="*/ 259 w 560"/>
                <a:gd name="T47" fmla="*/ 231 h 231"/>
                <a:gd name="T48" fmla="*/ 235 w 560"/>
                <a:gd name="T49" fmla="*/ 229 h 231"/>
                <a:gd name="T50" fmla="*/ 209 w 560"/>
                <a:gd name="T51" fmla="*/ 223 h 231"/>
                <a:gd name="T52" fmla="*/ 182 w 560"/>
                <a:gd name="T53" fmla="*/ 214 h 231"/>
                <a:gd name="T54" fmla="*/ 158 w 560"/>
                <a:gd name="T55" fmla="*/ 202 h 231"/>
                <a:gd name="T56" fmla="*/ 130 w 560"/>
                <a:gd name="T57" fmla="*/ 193 h 231"/>
                <a:gd name="T58" fmla="*/ 101 w 560"/>
                <a:gd name="T59" fmla="*/ 186 h 231"/>
                <a:gd name="T60" fmla="*/ 71 w 560"/>
                <a:gd name="T61" fmla="*/ 184 h 231"/>
                <a:gd name="T62" fmla="*/ 37 w 560"/>
                <a:gd name="T63" fmla="*/ 189 h 231"/>
                <a:gd name="T64" fmla="*/ 0 w 560"/>
                <a:gd name="T65" fmla="*/ 202 h 231"/>
                <a:gd name="T66" fmla="*/ 13 w 560"/>
                <a:gd name="T67" fmla="*/ 187 h 231"/>
                <a:gd name="T68" fmla="*/ 36 w 560"/>
                <a:gd name="T69" fmla="*/ 174 h 231"/>
                <a:gd name="T70" fmla="*/ 62 w 560"/>
                <a:gd name="T71" fmla="*/ 161 h 231"/>
                <a:gd name="T72" fmla="*/ 94 w 560"/>
                <a:gd name="T73" fmla="*/ 150 h 231"/>
                <a:gd name="T74" fmla="*/ 124 w 560"/>
                <a:gd name="T75" fmla="*/ 142 h 231"/>
                <a:gd name="T76" fmla="*/ 154 w 560"/>
                <a:gd name="T77" fmla="*/ 137 h 231"/>
                <a:gd name="T78" fmla="*/ 178 w 560"/>
                <a:gd name="T79" fmla="*/ 137 h 231"/>
                <a:gd name="T80" fmla="*/ 197 w 560"/>
                <a:gd name="T81" fmla="*/ 139 h 231"/>
                <a:gd name="T82" fmla="*/ 214 w 560"/>
                <a:gd name="T83" fmla="*/ 142 h 231"/>
                <a:gd name="T84" fmla="*/ 231 w 560"/>
                <a:gd name="T85" fmla="*/ 144 h 231"/>
                <a:gd name="T86" fmla="*/ 246 w 560"/>
                <a:gd name="T87" fmla="*/ 144 h 231"/>
                <a:gd name="T88" fmla="*/ 261 w 560"/>
                <a:gd name="T89" fmla="*/ 140 h 231"/>
                <a:gd name="T90" fmla="*/ 274 w 560"/>
                <a:gd name="T91" fmla="*/ 135 h 231"/>
                <a:gd name="T92" fmla="*/ 286 w 560"/>
                <a:gd name="T93" fmla="*/ 127 h 231"/>
                <a:gd name="T94" fmla="*/ 291 w 560"/>
                <a:gd name="T95" fmla="*/ 114 h 231"/>
                <a:gd name="T96" fmla="*/ 291 w 560"/>
                <a:gd name="T97" fmla="*/ 99 h 231"/>
                <a:gd name="T98" fmla="*/ 291 w 560"/>
                <a:gd name="T99" fmla="*/ 78 h 231"/>
                <a:gd name="T100" fmla="*/ 297 w 560"/>
                <a:gd name="T101" fmla="*/ 56 h 231"/>
                <a:gd name="T102" fmla="*/ 308 w 560"/>
                <a:gd name="T103" fmla="*/ 33 h 231"/>
                <a:gd name="T104" fmla="*/ 331 w 560"/>
                <a:gd name="T105" fmla="*/ 15 h 231"/>
                <a:gd name="T106" fmla="*/ 365 w 560"/>
                <a:gd name="T107" fmla="*/ 1 h 231"/>
                <a:gd name="T108" fmla="*/ 413 w 560"/>
                <a:gd name="T109" fmla="*/ 0 h 231"/>
                <a:gd name="T110" fmla="*/ 477 w 560"/>
                <a:gd name="T111" fmla="*/ 9 h 231"/>
                <a:gd name="T112" fmla="*/ 560 w 560"/>
                <a:gd name="T113" fmla="*/ 35 h 23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60"/>
                <a:gd name="T172" fmla="*/ 0 h 231"/>
                <a:gd name="T173" fmla="*/ 560 w 560"/>
                <a:gd name="T174" fmla="*/ 231 h 23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60" h="231">
                  <a:moveTo>
                    <a:pt x="560" y="35"/>
                  </a:moveTo>
                  <a:lnTo>
                    <a:pt x="549" y="41"/>
                  </a:lnTo>
                  <a:lnTo>
                    <a:pt x="538" y="56"/>
                  </a:lnTo>
                  <a:lnTo>
                    <a:pt x="526" y="78"/>
                  </a:lnTo>
                  <a:lnTo>
                    <a:pt x="519" y="105"/>
                  </a:lnTo>
                  <a:lnTo>
                    <a:pt x="511" y="135"/>
                  </a:lnTo>
                  <a:lnTo>
                    <a:pt x="509" y="163"/>
                  </a:lnTo>
                  <a:lnTo>
                    <a:pt x="513" y="187"/>
                  </a:lnTo>
                  <a:lnTo>
                    <a:pt x="522" y="208"/>
                  </a:lnTo>
                  <a:lnTo>
                    <a:pt x="504" y="199"/>
                  </a:lnTo>
                  <a:lnTo>
                    <a:pt x="475" y="187"/>
                  </a:lnTo>
                  <a:lnTo>
                    <a:pt x="444" y="176"/>
                  </a:lnTo>
                  <a:lnTo>
                    <a:pt x="408" y="167"/>
                  </a:lnTo>
                  <a:lnTo>
                    <a:pt x="374" y="159"/>
                  </a:lnTo>
                  <a:lnTo>
                    <a:pt x="344" y="157"/>
                  </a:lnTo>
                  <a:lnTo>
                    <a:pt x="323" y="159"/>
                  </a:lnTo>
                  <a:lnTo>
                    <a:pt x="314" y="171"/>
                  </a:lnTo>
                  <a:lnTo>
                    <a:pt x="312" y="186"/>
                  </a:lnTo>
                  <a:lnTo>
                    <a:pt x="310" y="199"/>
                  </a:lnTo>
                  <a:lnTo>
                    <a:pt x="306" y="210"/>
                  </a:lnTo>
                  <a:lnTo>
                    <a:pt x="301" y="219"/>
                  </a:lnTo>
                  <a:lnTo>
                    <a:pt x="291" y="227"/>
                  </a:lnTo>
                  <a:lnTo>
                    <a:pt x="278" y="231"/>
                  </a:lnTo>
                  <a:lnTo>
                    <a:pt x="259" y="231"/>
                  </a:lnTo>
                  <a:lnTo>
                    <a:pt x="235" y="229"/>
                  </a:lnTo>
                  <a:lnTo>
                    <a:pt x="209" y="223"/>
                  </a:lnTo>
                  <a:lnTo>
                    <a:pt x="182" y="214"/>
                  </a:lnTo>
                  <a:lnTo>
                    <a:pt x="158" y="202"/>
                  </a:lnTo>
                  <a:lnTo>
                    <a:pt x="130" y="193"/>
                  </a:lnTo>
                  <a:lnTo>
                    <a:pt x="101" y="186"/>
                  </a:lnTo>
                  <a:lnTo>
                    <a:pt x="71" y="184"/>
                  </a:lnTo>
                  <a:lnTo>
                    <a:pt x="37" y="189"/>
                  </a:lnTo>
                  <a:lnTo>
                    <a:pt x="0" y="202"/>
                  </a:lnTo>
                  <a:lnTo>
                    <a:pt x="13" y="187"/>
                  </a:lnTo>
                  <a:lnTo>
                    <a:pt x="36" y="174"/>
                  </a:lnTo>
                  <a:lnTo>
                    <a:pt x="62" y="161"/>
                  </a:lnTo>
                  <a:lnTo>
                    <a:pt x="94" y="150"/>
                  </a:lnTo>
                  <a:lnTo>
                    <a:pt x="124" y="142"/>
                  </a:lnTo>
                  <a:lnTo>
                    <a:pt x="154" y="137"/>
                  </a:lnTo>
                  <a:lnTo>
                    <a:pt x="178" y="137"/>
                  </a:lnTo>
                  <a:lnTo>
                    <a:pt x="197" y="139"/>
                  </a:lnTo>
                  <a:lnTo>
                    <a:pt x="214" y="142"/>
                  </a:lnTo>
                  <a:lnTo>
                    <a:pt x="231" y="144"/>
                  </a:lnTo>
                  <a:lnTo>
                    <a:pt x="246" y="144"/>
                  </a:lnTo>
                  <a:lnTo>
                    <a:pt x="261" y="140"/>
                  </a:lnTo>
                  <a:lnTo>
                    <a:pt x="274" y="135"/>
                  </a:lnTo>
                  <a:lnTo>
                    <a:pt x="286" y="127"/>
                  </a:lnTo>
                  <a:lnTo>
                    <a:pt x="291" y="114"/>
                  </a:lnTo>
                  <a:lnTo>
                    <a:pt x="291" y="99"/>
                  </a:lnTo>
                  <a:lnTo>
                    <a:pt x="291" y="78"/>
                  </a:lnTo>
                  <a:lnTo>
                    <a:pt x="297" y="56"/>
                  </a:lnTo>
                  <a:lnTo>
                    <a:pt x="308" y="33"/>
                  </a:lnTo>
                  <a:lnTo>
                    <a:pt x="331" y="15"/>
                  </a:lnTo>
                  <a:lnTo>
                    <a:pt x="365" y="1"/>
                  </a:lnTo>
                  <a:lnTo>
                    <a:pt x="413" y="0"/>
                  </a:lnTo>
                  <a:lnTo>
                    <a:pt x="477" y="9"/>
                  </a:lnTo>
                  <a:lnTo>
                    <a:pt x="560" y="35"/>
                  </a:lnTo>
                  <a:close/>
                </a:path>
              </a:pathLst>
            </a:custGeom>
            <a:solidFill>
              <a:srgbClr val="FFED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66" name="Freeform 32"/>
            <p:cNvSpPr>
              <a:spLocks/>
            </p:cNvSpPr>
            <p:nvPr/>
          </p:nvSpPr>
          <p:spPr bwMode="auto">
            <a:xfrm>
              <a:off x="3559" y="476"/>
              <a:ext cx="208" cy="89"/>
            </a:xfrm>
            <a:custGeom>
              <a:avLst/>
              <a:gdLst>
                <a:gd name="T0" fmla="*/ 415 w 415"/>
                <a:gd name="T1" fmla="*/ 0 h 179"/>
                <a:gd name="T2" fmla="*/ 391 w 415"/>
                <a:gd name="T3" fmla="*/ 32 h 179"/>
                <a:gd name="T4" fmla="*/ 380 w 415"/>
                <a:gd name="T5" fmla="*/ 83 h 179"/>
                <a:gd name="T6" fmla="*/ 380 w 415"/>
                <a:gd name="T7" fmla="*/ 137 h 179"/>
                <a:gd name="T8" fmla="*/ 398 w 415"/>
                <a:gd name="T9" fmla="*/ 179 h 179"/>
                <a:gd name="T10" fmla="*/ 363 w 415"/>
                <a:gd name="T11" fmla="*/ 165 h 179"/>
                <a:gd name="T12" fmla="*/ 331 w 415"/>
                <a:gd name="T13" fmla="*/ 158 h 179"/>
                <a:gd name="T14" fmla="*/ 301 w 415"/>
                <a:gd name="T15" fmla="*/ 158 h 179"/>
                <a:gd name="T16" fmla="*/ 271 w 415"/>
                <a:gd name="T17" fmla="*/ 160 h 179"/>
                <a:gd name="T18" fmla="*/ 241 w 415"/>
                <a:gd name="T19" fmla="*/ 164 h 179"/>
                <a:gd name="T20" fmla="*/ 210 w 415"/>
                <a:gd name="T21" fmla="*/ 167 h 179"/>
                <a:gd name="T22" fmla="*/ 177 w 415"/>
                <a:gd name="T23" fmla="*/ 167 h 179"/>
                <a:gd name="T24" fmla="*/ 139 w 415"/>
                <a:gd name="T25" fmla="*/ 164 h 179"/>
                <a:gd name="T26" fmla="*/ 116 w 415"/>
                <a:gd name="T27" fmla="*/ 158 h 179"/>
                <a:gd name="T28" fmla="*/ 98 w 415"/>
                <a:gd name="T29" fmla="*/ 152 h 179"/>
                <a:gd name="T30" fmla="*/ 79 w 415"/>
                <a:gd name="T31" fmla="*/ 145 h 179"/>
                <a:gd name="T32" fmla="*/ 62 w 415"/>
                <a:gd name="T33" fmla="*/ 135 h 179"/>
                <a:gd name="T34" fmla="*/ 45 w 415"/>
                <a:gd name="T35" fmla="*/ 130 h 179"/>
                <a:gd name="T36" fmla="*/ 30 w 415"/>
                <a:gd name="T37" fmla="*/ 124 h 179"/>
                <a:gd name="T38" fmla="*/ 15 w 415"/>
                <a:gd name="T39" fmla="*/ 124 h 179"/>
                <a:gd name="T40" fmla="*/ 0 w 415"/>
                <a:gd name="T41" fmla="*/ 126 h 179"/>
                <a:gd name="T42" fmla="*/ 15 w 415"/>
                <a:gd name="T43" fmla="*/ 117 h 179"/>
                <a:gd name="T44" fmla="*/ 30 w 415"/>
                <a:gd name="T45" fmla="*/ 107 h 179"/>
                <a:gd name="T46" fmla="*/ 45 w 415"/>
                <a:gd name="T47" fmla="*/ 102 h 179"/>
                <a:gd name="T48" fmla="*/ 60 w 415"/>
                <a:gd name="T49" fmla="*/ 98 h 179"/>
                <a:gd name="T50" fmla="*/ 77 w 415"/>
                <a:gd name="T51" fmla="*/ 96 h 179"/>
                <a:gd name="T52" fmla="*/ 92 w 415"/>
                <a:gd name="T53" fmla="*/ 96 h 179"/>
                <a:gd name="T54" fmla="*/ 109 w 415"/>
                <a:gd name="T55" fmla="*/ 98 h 179"/>
                <a:gd name="T56" fmla="*/ 126 w 415"/>
                <a:gd name="T57" fmla="*/ 100 h 179"/>
                <a:gd name="T58" fmla="*/ 148 w 415"/>
                <a:gd name="T59" fmla="*/ 102 h 179"/>
                <a:gd name="T60" fmla="*/ 167 w 415"/>
                <a:gd name="T61" fmla="*/ 102 h 179"/>
                <a:gd name="T62" fmla="*/ 186 w 415"/>
                <a:gd name="T63" fmla="*/ 98 h 179"/>
                <a:gd name="T64" fmla="*/ 205 w 415"/>
                <a:gd name="T65" fmla="*/ 94 h 179"/>
                <a:gd name="T66" fmla="*/ 220 w 415"/>
                <a:gd name="T67" fmla="*/ 87 h 179"/>
                <a:gd name="T68" fmla="*/ 237 w 415"/>
                <a:gd name="T69" fmla="*/ 77 h 179"/>
                <a:gd name="T70" fmla="*/ 250 w 415"/>
                <a:gd name="T71" fmla="*/ 68 h 179"/>
                <a:gd name="T72" fmla="*/ 265 w 415"/>
                <a:gd name="T73" fmla="*/ 57 h 179"/>
                <a:gd name="T74" fmla="*/ 280 w 415"/>
                <a:gd name="T75" fmla="*/ 45 h 179"/>
                <a:gd name="T76" fmla="*/ 299 w 415"/>
                <a:gd name="T77" fmla="*/ 34 h 179"/>
                <a:gd name="T78" fmla="*/ 320 w 415"/>
                <a:gd name="T79" fmla="*/ 23 h 179"/>
                <a:gd name="T80" fmla="*/ 342 w 415"/>
                <a:gd name="T81" fmla="*/ 13 h 179"/>
                <a:gd name="T82" fmla="*/ 363 w 415"/>
                <a:gd name="T83" fmla="*/ 8 h 179"/>
                <a:gd name="T84" fmla="*/ 383 w 415"/>
                <a:gd name="T85" fmla="*/ 2 h 179"/>
                <a:gd name="T86" fmla="*/ 400 w 415"/>
                <a:gd name="T87" fmla="*/ 0 h 179"/>
                <a:gd name="T88" fmla="*/ 415 w 415"/>
                <a:gd name="T89" fmla="*/ 0 h 17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15"/>
                <a:gd name="T136" fmla="*/ 0 h 179"/>
                <a:gd name="T137" fmla="*/ 415 w 415"/>
                <a:gd name="T138" fmla="*/ 179 h 179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15" h="179">
                  <a:moveTo>
                    <a:pt x="415" y="0"/>
                  </a:moveTo>
                  <a:lnTo>
                    <a:pt x="391" y="32"/>
                  </a:lnTo>
                  <a:lnTo>
                    <a:pt x="380" y="83"/>
                  </a:lnTo>
                  <a:lnTo>
                    <a:pt x="380" y="137"/>
                  </a:lnTo>
                  <a:lnTo>
                    <a:pt x="398" y="179"/>
                  </a:lnTo>
                  <a:lnTo>
                    <a:pt x="363" y="165"/>
                  </a:lnTo>
                  <a:lnTo>
                    <a:pt x="331" y="158"/>
                  </a:lnTo>
                  <a:lnTo>
                    <a:pt x="301" y="158"/>
                  </a:lnTo>
                  <a:lnTo>
                    <a:pt x="271" y="160"/>
                  </a:lnTo>
                  <a:lnTo>
                    <a:pt x="241" y="164"/>
                  </a:lnTo>
                  <a:lnTo>
                    <a:pt x="210" y="167"/>
                  </a:lnTo>
                  <a:lnTo>
                    <a:pt x="177" y="167"/>
                  </a:lnTo>
                  <a:lnTo>
                    <a:pt x="139" y="164"/>
                  </a:lnTo>
                  <a:lnTo>
                    <a:pt x="116" y="158"/>
                  </a:lnTo>
                  <a:lnTo>
                    <a:pt x="98" y="152"/>
                  </a:lnTo>
                  <a:lnTo>
                    <a:pt x="79" y="145"/>
                  </a:lnTo>
                  <a:lnTo>
                    <a:pt x="62" y="135"/>
                  </a:lnTo>
                  <a:lnTo>
                    <a:pt x="45" y="130"/>
                  </a:lnTo>
                  <a:lnTo>
                    <a:pt x="30" y="124"/>
                  </a:lnTo>
                  <a:lnTo>
                    <a:pt x="15" y="124"/>
                  </a:lnTo>
                  <a:lnTo>
                    <a:pt x="0" y="126"/>
                  </a:lnTo>
                  <a:lnTo>
                    <a:pt x="15" y="117"/>
                  </a:lnTo>
                  <a:lnTo>
                    <a:pt x="30" y="107"/>
                  </a:lnTo>
                  <a:lnTo>
                    <a:pt x="45" y="102"/>
                  </a:lnTo>
                  <a:lnTo>
                    <a:pt x="60" y="98"/>
                  </a:lnTo>
                  <a:lnTo>
                    <a:pt x="77" y="96"/>
                  </a:lnTo>
                  <a:lnTo>
                    <a:pt x="92" y="96"/>
                  </a:lnTo>
                  <a:lnTo>
                    <a:pt x="109" y="98"/>
                  </a:lnTo>
                  <a:lnTo>
                    <a:pt x="126" y="100"/>
                  </a:lnTo>
                  <a:lnTo>
                    <a:pt x="148" y="102"/>
                  </a:lnTo>
                  <a:lnTo>
                    <a:pt x="167" y="102"/>
                  </a:lnTo>
                  <a:lnTo>
                    <a:pt x="186" y="98"/>
                  </a:lnTo>
                  <a:lnTo>
                    <a:pt x="205" y="94"/>
                  </a:lnTo>
                  <a:lnTo>
                    <a:pt x="220" y="87"/>
                  </a:lnTo>
                  <a:lnTo>
                    <a:pt x="237" y="77"/>
                  </a:lnTo>
                  <a:lnTo>
                    <a:pt x="250" y="68"/>
                  </a:lnTo>
                  <a:lnTo>
                    <a:pt x="265" y="57"/>
                  </a:lnTo>
                  <a:lnTo>
                    <a:pt x="280" y="45"/>
                  </a:lnTo>
                  <a:lnTo>
                    <a:pt x="299" y="34"/>
                  </a:lnTo>
                  <a:lnTo>
                    <a:pt x="320" y="23"/>
                  </a:lnTo>
                  <a:lnTo>
                    <a:pt x="342" y="13"/>
                  </a:lnTo>
                  <a:lnTo>
                    <a:pt x="363" y="8"/>
                  </a:lnTo>
                  <a:lnTo>
                    <a:pt x="383" y="2"/>
                  </a:lnTo>
                  <a:lnTo>
                    <a:pt x="400" y="0"/>
                  </a:lnTo>
                  <a:lnTo>
                    <a:pt x="415" y="0"/>
                  </a:lnTo>
                  <a:close/>
                </a:path>
              </a:pathLst>
            </a:custGeom>
            <a:solidFill>
              <a:srgbClr val="FFED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67" name="Freeform 43"/>
            <p:cNvSpPr>
              <a:spLocks/>
            </p:cNvSpPr>
            <p:nvPr/>
          </p:nvSpPr>
          <p:spPr bwMode="auto">
            <a:xfrm>
              <a:off x="2160" y="443"/>
              <a:ext cx="47" cy="27"/>
            </a:xfrm>
            <a:custGeom>
              <a:avLst/>
              <a:gdLst>
                <a:gd name="T0" fmla="*/ 94 w 94"/>
                <a:gd name="T1" fmla="*/ 0 h 53"/>
                <a:gd name="T2" fmla="*/ 85 w 94"/>
                <a:gd name="T3" fmla="*/ 0 h 53"/>
                <a:gd name="T4" fmla="*/ 72 w 94"/>
                <a:gd name="T5" fmla="*/ 2 h 53"/>
                <a:gd name="T6" fmla="*/ 57 w 94"/>
                <a:gd name="T7" fmla="*/ 4 h 53"/>
                <a:gd name="T8" fmla="*/ 42 w 94"/>
                <a:gd name="T9" fmla="*/ 6 h 53"/>
                <a:gd name="T10" fmla="*/ 25 w 94"/>
                <a:gd name="T11" fmla="*/ 8 h 53"/>
                <a:gd name="T12" fmla="*/ 14 w 94"/>
                <a:gd name="T13" fmla="*/ 10 h 53"/>
                <a:gd name="T14" fmla="*/ 4 w 94"/>
                <a:gd name="T15" fmla="*/ 12 h 53"/>
                <a:gd name="T16" fmla="*/ 0 w 94"/>
                <a:gd name="T17" fmla="*/ 12 h 53"/>
                <a:gd name="T18" fmla="*/ 42 w 94"/>
                <a:gd name="T19" fmla="*/ 53 h 53"/>
                <a:gd name="T20" fmla="*/ 94 w 94"/>
                <a:gd name="T21" fmla="*/ 0 h 5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4"/>
                <a:gd name="T34" fmla="*/ 0 h 53"/>
                <a:gd name="T35" fmla="*/ 94 w 94"/>
                <a:gd name="T36" fmla="*/ 53 h 5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4" h="53">
                  <a:moveTo>
                    <a:pt x="94" y="0"/>
                  </a:moveTo>
                  <a:lnTo>
                    <a:pt x="85" y="0"/>
                  </a:lnTo>
                  <a:lnTo>
                    <a:pt x="72" y="2"/>
                  </a:lnTo>
                  <a:lnTo>
                    <a:pt x="57" y="4"/>
                  </a:lnTo>
                  <a:lnTo>
                    <a:pt x="42" y="6"/>
                  </a:lnTo>
                  <a:lnTo>
                    <a:pt x="25" y="8"/>
                  </a:lnTo>
                  <a:lnTo>
                    <a:pt x="14" y="10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42" y="5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FE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68" name="Freeform 44"/>
            <p:cNvSpPr>
              <a:spLocks/>
            </p:cNvSpPr>
            <p:nvPr/>
          </p:nvSpPr>
          <p:spPr bwMode="auto">
            <a:xfrm>
              <a:off x="2312" y="470"/>
              <a:ext cx="32" cy="11"/>
            </a:xfrm>
            <a:custGeom>
              <a:avLst/>
              <a:gdLst>
                <a:gd name="T0" fmla="*/ 64 w 64"/>
                <a:gd name="T1" fmla="*/ 6 h 23"/>
                <a:gd name="T2" fmla="*/ 0 w 64"/>
                <a:gd name="T3" fmla="*/ 0 h 23"/>
                <a:gd name="T4" fmla="*/ 0 w 64"/>
                <a:gd name="T5" fmla="*/ 23 h 23"/>
                <a:gd name="T6" fmla="*/ 64 w 64"/>
                <a:gd name="T7" fmla="*/ 6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"/>
                <a:gd name="T13" fmla="*/ 0 h 23"/>
                <a:gd name="T14" fmla="*/ 64 w 64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" h="23">
                  <a:moveTo>
                    <a:pt x="64" y="6"/>
                  </a:moveTo>
                  <a:lnTo>
                    <a:pt x="0" y="0"/>
                  </a:lnTo>
                  <a:lnTo>
                    <a:pt x="0" y="23"/>
                  </a:lnTo>
                  <a:lnTo>
                    <a:pt x="64" y="6"/>
                  </a:lnTo>
                  <a:close/>
                </a:path>
              </a:pathLst>
            </a:custGeom>
            <a:solidFill>
              <a:srgbClr val="FFE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69" name="Freeform 50"/>
            <p:cNvSpPr>
              <a:spLocks/>
            </p:cNvSpPr>
            <p:nvPr/>
          </p:nvSpPr>
          <p:spPr bwMode="auto">
            <a:xfrm>
              <a:off x="936" y="496"/>
              <a:ext cx="47" cy="26"/>
            </a:xfrm>
            <a:custGeom>
              <a:avLst/>
              <a:gdLst>
                <a:gd name="T0" fmla="*/ 94 w 94"/>
                <a:gd name="T1" fmla="*/ 0 h 52"/>
                <a:gd name="T2" fmla="*/ 84 w 94"/>
                <a:gd name="T3" fmla="*/ 0 h 52"/>
                <a:gd name="T4" fmla="*/ 71 w 94"/>
                <a:gd name="T5" fmla="*/ 2 h 52"/>
                <a:gd name="T6" fmla="*/ 56 w 94"/>
                <a:gd name="T7" fmla="*/ 3 h 52"/>
                <a:gd name="T8" fmla="*/ 41 w 94"/>
                <a:gd name="T9" fmla="*/ 5 h 52"/>
                <a:gd name="T10" fmla="*/ 24 w 94"/>
                <a:gd name="T11" fmla="*/ 7 h 52"/>
                <a:gd name="T12" fmla="*/ 13 w 94"/>
                <a:gd name="T13" fmla="*/ 9 h 52"/>
                <a:gd name="T14" fmla="*/ 3 w 94"/>
                <a:gd name="T15" fmla="*/ 11 h 52"/>
                <a:gd name="T16" fmla="*/ 0 w 94"/>
                <a:gd name="T17" fmla="*/ 11 h 52"/>
                <a:gd name="T18" fmla="*/ 41 w 94"/>
                <a:gd name="T19" fmla="*/ 52 h 52"/>
                <a:gd name="T20" fmla="*/ 94 w 94"/>
                <a:gd name="T21" fmla="*/ 0 h 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4"/>
                <a:gd name="T34" fmla="*/ 0 h 52"/>
                <a:gd name="T35" fmla="*/ 94 w 94"/>
                <a:gd name="T36" fmla="*/ 52 h 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4" h="52">
                  <a:moveTo>
                    <a:pt x="94" y="0"/>
                  </a:moveTo>
                  <a:lnTo>
                    <a:pt x="84" y="0"/>
                  </a:lnTo>
                  <a:lnTo>
                    <a:pt x="71" y="2"/>
                  </a:lnTo>
                  <a:lnTo>
                    <a:pt x="56" y="3"/>
                  </a:lnTo>
                  <a:lnTo>
                    <a:pt x="41" y="5"/>
                  </a:lnTo>
                  <a:lnTo>
                    <a:pt x="24" y="7"/>
                  </a:lnTo>
                  <a:lnTo>
                    <a:pt x="13" y="9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41" y="52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FE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70" name="Freeform 51"/>
            <p:cNvSpPr>
              <a:spLocks/>
            </p:cNvSpPr>
            <p:nvPr/>
          </p:nvSpPr>
          <p:spPr bwMode="auto">
            <a:xfrm>
              <a:off x="965" y="434"/>
              <a:ext cx="33" cy="12"/>
            </a:xfrm>
            <a:custGeom>
              <a:avLst/>
              <a:gdLst>
                <a:gd name="T0" fmla="*/ 66 w 66"/>
                <a:gd name="T1" fmla="*/ 5 h 24"/>
                <a:gd name="T2" fmla="*/ 0 w 66"/>
                <a:gd name="T3" fmla="*/ 0 h 24"/>
                <a:gd name="T4" fmla="*/ 0 w 66"/>
                <a:gd name="T5" fmla="*/ 24 h 24"/>
                <a:gd name="T6" fmla="*/ 66 w 66"/>
                <a:gd name="T7" fmla="*/ 5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6"/>
                <a:gd name="T13" fmla="*/ 0 h 24"/>
                <a:gd name="T14" fmla="*/ 66 w 66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6" h="24">
                  <a:moveTo>
                    <a:pt x="66" y="5"/>
                  </a:moveTo>
                  <a:lnTo>
                    <a:pt x="0" y="0"/>
                  </a:lnTo>
                  <a:lnTo>
                    <a:pt x="0" y="24"/>
                  </a:lnTo>
                  <a:lnTo>
                    <a:pt x="66" y="5"/>
                  </a:lnTo>
                  <a:close/>
                </a:path>
              </a:pathLst>
            </a:custGeom>
            <a:solidFill>
              <a:srgbClr val="FFE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71" name="Freeform 64"/>
            <p:cNvSpPr>
              <a:spLocks/>
            </p:cNvSpPr>
            <p:nvPr/>
          </p:nvSpPr>
          <p:spPr bwMode="auto">
            <a:xfrm>
              <a:off x="3079" y="292"/>
              <a:ext cx="29" cy="29"/>
            </a:xfrm>
            <a:custGeom>
              <a:avLst/>
              <a:gdLst>
                <a:gd name="T0" fmla="*/ 28 w 59"/>
                <a:gd name="T1" fmla="*/ 0 h 58"/>
                <a:gd name="T2" fmla="*/ 0 w 59"/>
                <a:gd name="T3" fmla="*/ 47 h 58"/>
                <a:gd name="T4" fmla="*/ 34 w 59"/>
                <a:gd name="T5" fmla="*/ 58 h 58"/>
                <a:gd name="T6" fmla="*/ 59 w 59"/>
                <a:gd name="T7" fmla="*/ 6 h 58"/>
                <a:gd name="T8" fmla="*/ 28 w 59"/>
                <a:gd name="T9" fmla="*/ 0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58"/>
                <a:gd name="T17" fmla="*/ 59 w 59"/>
                <a:gd name="T18" fmla="*/ 58 h 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58">
                  <a:moveTo>
                    <a:pt x="28" y="0"/>
                  </a:moveTo>
                  <a:lnTo>
                    <a:pt x="0" y="47"/>
                  </a:lnTo>
                  <a:lnTo>
                    <a:pt x="34" y="58"/>
                  </a:lnTo>
                  <a:lnTo>
                    <a:pt x="59" y="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E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72" name="Freeform 85"/>
            <p:cNvSpPr>
              <a:spLocks/>
            </p:cNvSpPr>
            <p:nvPr/>
          </p:nvSpPr>
          <p:spPr bwMode="auto">
            <a:xfrm>
              <a:off x="3016" y="618"/>
              <a:ext cx="945" cy="770"/>
            </a:xfrm>
            <a:custGeom>
              <a:avLst/>
              <a:gdLst>
                <a:gd name="T0" fmla="*/ 38 w 1892"/>
                <a:gd name="T1" fmla="*/ 421 h 1540"/>
                <a:gd name="T2" fmla="*/ 198 w 1892"/>
                <a:gd name="T3" fmla="*/ 235 h 1540"/>
                <a:gd name="T4" fmla="*/ 401 w 1892"/>
                <a:gd name="T5" fmla="*/ 77 h 1540"/>
                <a:gd name="T6" fmla="*/ 581 w 1892"/>
                <a:gd name="T7" fmla="*/ 0 h 1540"/>
                <a:gd name="T8" fmla="*/ 735 w 1892"/>
                <a:gd name="T9" fmla="*/ 37 h 1540"/>
                <a:gd name="T10" fmla="*/ 869 w 1892"/>
                <a:gd name="T11" fmla="*/ 26 h 1540"/>
                <a:gd name="T12" fmla="*/ 980 w 1892"/>
                <a:gd name="T13" fmla="*/ 7 h 1540"/>
                <a:gd name="T14" fmla="*/ 1130 w 1892"/>
                <a:gd name="T15" fmla="*/ 17 h 1540"/>
                <a:gd name="T16" fmla="*/ 1365 w 1892"/>
                <a:gd name="T17" fmla="*/ 37 h 1540"/>
                <a:gd name="T18" fmla="*/ 1585 w 1892"/>
                <a:gd name="T19" fmla="*/ 116 h 1540"/>
                <a:gd name="T20" fmla="*/ 1707 w 1892"/>
                <a:gd name="T21" fmla="*/ 229 h 1540"/>
                <a:gd name="T22" fmla="*/ 1811 w 1892"/>
                <a:gd name="T23" fmla="*/ 685 h 1540"/>
                <a:gd name="T24" fmla="*/ 1850 w 1892"/>
                <a:gd name="T25" fmla="*/ 824 h 1540"/>
                <a:gd name="T26" fmla="*/ 1848 w 1892"/>
                <a:gd name="T27" fmla="*/ 838 h 1540"/>
                <a:gd name="T28" fmla="*/ 1803 w 1892"/>
                <a:gd name="T29" fmla="*/ 845 h 1540"/>
                <a:gd name="T30" fmla="*/ 1863 w 1892"/>
                <a:gd name="T31" fmla="*/ 911 h 1540"/>
                <a:gd name="T32" fmla="*/ 1845 w 1892"/>
                <a:gd name="T33" fmla="*/ 924 h 1540"/>
                <a:gd name="T34" fmla="*/ 1781 w 1892"/>
                <a:gd name="T35" fmla="*/ 1046 h 1540"/>
                <a:gd name="T36" fmla="*/ 1634 w 1892"/>
                <a:gd name="T37" fmla="*/ 1467 h 1540"/>
                <a:gd name="T38" fmla="*/ 1551 w 1892"/>
                <a:gd name="T39" fmla="*/ 1467 h 1540"/>
                <a:gd name="T40" fmla="*/ 1589 w 1892"/>
                <a:gd name="T41" fmla="*/ 1411 h 1540"/>
                <a:gd name="T42" fmla="*/ 1649 w 1892"/>
                <a:gd name="T43" fmla="*/ 1365 h 1540"/>
                <a:gd name="T44" fmla="*/ 1658 w 1892"/>
                <a:gd name="T45" fmla="*/ 1029 h 1540"/>
                <a:gd name="T46" fmla="*/ 1600 w 1892"/>
                <a:gd name="T47" fmla="*/ 704 h 1540"/>
                <a:gd name="T48" fmla="*/ 1487 w 1892"/>
                <a:gd name="T49" fmla="*/ 582 h 1540"/>
                <a:gd name="T50" fmla="*/ 1429 w 1892"/>
                <a:gd name="T51" fmla="*/ 571 h 1540"/>
                <a:gd name="T52" fmla="*/ 1393 w 1892"/>
                <a:gd name="T53" fmla="*/ 625 h 1540"/>
                <a:gd name="T54" fmla="*/ 1329 w 1892"/>
                <a:gd name="T55" fmla="*/ 625 h 1540"/>
                <a:gd name="T56" fmla="*/ 1250 w 1892"/>
                <a:gd name="T57" fmla="*/ 597 h 1540"/>
                <a:gd name="T58" fmla="*/ 1241 w 1892"/>
                <a:gd name="T59" fmla="*/ 901 h 1540"/>
                <a:gd name="T60" fmla="*/ 1266 w 1892"/>
                <a:gd name="T61" fmla="*/ 1194 h 1540"/>
                <a:gd name="T62" fmla="*/ 1294 w 1892"/>
                <a:gd name="T63" fmla="*/ 1426 h 1540"/>
                <a:gd name="T64" fmla="*/ 1343 w 1892"/>
                <a:gd name="T65" fmla="*/ 1510 h 1540"/>
                <a:gd name="T66" fmla="*/ 1149 w 1892"/>
                <a:gd name="T67" fmla="*/ 1508 h 1540"/>
                <a:gd name="T68" fmla="*/ 1098 w 1892"/>
                <a:gd name="T69" fmla="*/ 1446 h 1540"/>
                <a:gd name="T70" fmla="*/ 1100 w 1892"/>
                <a:gd name="T71" fmla="*/ 1320 h 1540"/>
                <a:gd name="T72" fmla="*/ 1025 w 1892"/>
                <a:gd name="T73" fmla="*/ 1300 h 1540"/>
                <a:gd name="T74" fmla="*/ 1012 w 1892"/>
                <a:gd name="T75" fmla="*/ 1412 h 1540"/>
                <a:gd name="T76" fmla="*/ 1025 w 1892"/>
                <a:gd name="T77" fmla="*/ 1510 h 1540"/>
                <a:gd name="T78" fmla="*/ 876 w 1892"/>
                <a:gd name="T79" fmla="*/ 1467 h 1540"/>
                <a:gd name="T80" fmla="*/ 880 w 1892"/>
                <a:gd name="T81" fmla="*/ 1330 h 1540"/>
                <a:gd name="T82" fmla="*/ 863 w 1892"/>
                <a:gd name="T83" fmla="*/ 911 h 1540"/>
                <a:gd name="T84" fmla="*/ 773 w 1892"/>
                <a:gd name="T85" fmla="*/ 862 h 1540"/>
                <a:gd name="T86" fmla="*/ 636 w 1892"/>
                <a:gd name="T87" fmla="*/ 901 h 1540"/>
                <a:gd name="T88" fmla="*/ 523 w 1892"/>
                <a:gd name="T89" fmla="*/ 928 h 1540"/>
                <a:gd name="T90" fmla="*/ 459 w 1892"/>
                <a:gd name="T91" fmla="*/ 1067 h 1540"/>
                <a:gd name="T92" fmla="*/ 406 w 1892"/>
                <a:gd name="T93" fmla="*/ 1288 h 1540"/>
                <a:gd name="T94" fmla="*/ 463 w 1892"/>
                <a:gd name="T95" fmla="*/ 1424 h 1540"/>
                <a:gd name="T96" fmla="*/ 491 w 1892"/>
                <a:gd name="T97" fmla="*/ 1508 h 1540"/>
                <a:gd name="T98" fmla="*/ 320 w 1892"/>
                <a:gd name="T99" fmla="*/ 1497 h 1540"/>
                <a:gd name="T100" fmla="*/ 282 w 1892"/>
                <a:gd name="T101" fmla="*/ 1459 h 1540"/>
                <a:gd name="T102" fmla="*/ 226 w 1892"/>
                <a:gd name="T103" fmla="*/ 1347 h 1540"/>
                <a:gd name="T104" fmla="*/ 262 w 1892"/>
                <a:gd name="T105" fmla="*/ 1501 h 1540"/>
                <a:gd name="T106" fmla="*/ 177 w 1892"/>
                <a:gd name="T107" fmla="*/ 1538 h 1540"/>
                <a:gd name="T108" fmla="*/ 23 w 1892"/>
                <a:gd name="T109" fmla="*/ 1489 h 1540"/>
                <a:gd name="T110" fmla="*/ 13 w 1892"/>
                <a:gd name="T111" fmla="*/ 1333 h 1540"/>
                <a:gd name="T112" fmla="*/ 62 w 1892"/>
                <a:gd name="T113" fmla="*/ 1234 h 1540"/>
                <a:gd name="T114" fmla="*/ 102 w 1892"/>
                <a:gd name="T115" fmla="*/ 945 h 1540"/>
                <a:gd name="T116" fmla="*/ 87 w 1892"/>
                <a:gd name="T117" fmla="*/ 871 h 1540"/>
                <a:gd name="T118" fmla="*/ 45 w 1892"/>
                <a:gd name="T119" fmla="*/ 1148 h 1540"/>
                <a:gd name="T120" fmla="*/ 23 w 1892"/>
                <a:gd name="T121" fmla="*/ 1089 h 1540"/>
                <a:gd name="T122" fmla="*/ 47 w 1892"/>
                <a:gd name="T123" fmla="*/ 747 h 154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892"/>
                <a:gd name="T187" fmla="*/ 0 h 1540"/>
                <a:gd name="T188" fmla="*/ 1892 w 1892"/>
                <a:gd name="T189" fmla="*/ 1540 h 154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892" h="1540">
                  <a:moveTo>
                    <a:pt x="42" y="627"/>
                  </a:moveTo>
                  <a:lnTo>
                    <a:pt x="36" y="584"/>
                  </a:lnTo>
                  <a:lnTo>
                    <a:pt x="30" y="541"/>
                  </a:lnTo>
                  <a:lnTo>
                    <a:pt x="27" y="499"/>
                  </a:lnTo>
                  <a:lnTo>
                    <a:pt x="30" y="460"/>
                  </a:lnTo>
                  <a:lnTo>
                    <a:pt x="38" y="421"/>
                  </a:lnTo>
                  <a:lnTo>
                    <a:pt x="55" y="381"/>
                  </a:lnTo>
                  <a:lnTo>
                    <a:pt x="81" y="344"/>
                  </a:lnTo>
                  <a:lnTo>
                    <a:pt x="119" y="304"/>
                  </a:lnTo>
                  <a:lnTo>
                    <a:pt x="143" y="283"/>
                  </a:lnTo>
                  <a:lnTo>
                    <a:pt x="169" y="261"/>
                  </a:lnTo>
                  <a:lnTo>
                    <a:pt x="198" y="235"/>
                  </a:lnTo>
                  <a:lnTo>
                    <a:pt x="230" y="208"/>
                  </a:lnTo>
                  <a:lnTo>
                    <a:pt x="262" y="182"/>
                  </a:lnTo>
                  <a:lnTo>
                    <a:pt x="295" y="154"/>
                  </a:lnTo>
                  <a:lnTo>
                    <a:pt x="331" y="128"/>
                  </a:lnTo>
                  <a:lnTo>
                    <a:pt x="365" y="101"/>
                  </a:lnTo>
                  <a:lnTo>
                    <a:pt x="401" y="77"/>
                  </a:lnTo>
                  <a:lnTo>
                    <a:pt x="435" y="56"/>
                  </a:lnTo>
                  <a:lnTo>
                    <a:pt x="468" y="37"/>
                  </a:lnTo>
                  <a:lnTo>
                    <a:pt x="500" y="20"/>
                  </a:lnTo>
                  <a:lnTo>
                    <a:pt x="529" y="9"/>
                  </a:lnTo>
                  <a:lnTo>
                    <a:pt x="557" y="2"/>
                  </a:lnTo>
                  <a:lnTo>
                    <a:pt x="581" y="0"/>
                  </a:lnTo>
                  <a:lnTo>
                    <a:pt x="604" y="4"/>
                  </a:lnTo>
                  <a:lnTo>
                    <a:pt x="621" y="9"/>
                  </a:lnTo>
                  <a:lnTo>
                    <a:pt x="645" y="17"/>
                  </a:lnTo>
                  <a:lnTo>
                    <a:pt x="673" y="24"/>
                  </a:lnTo>
                  <a:lnTo>
                    <a:pt x="703" y="32"/>
                  </a:lnTo>
                  <a:lnTo>
                    <a:pt x="735" y="37"/>
                  </a:lnTo>
                  <a:lnTo>
                    <a:pt x="767" y="41"/>
                  </a:lnTo>
                  <a:lnTo>
                    <a:pt x="797" y="41"/>
                  </a:lnTo>
                  <a:lnTo>
                    <a:pt x="826" y="37"/>
                  </a:lnTo>
                  <a:lnTo>
                    <a:pt x="839" y="34"/>
                  </a:lnTo>
                  <a:lnTo>
                    <a:pt x="852" y="30"/>
                  </a:lnTo>
                  <a:lnTo>
                    <a:pt x="869" y="26"/>
                  </a:lnTo>
                  <a:lnTo>
                    <a:pt x="884" y="22"/>
                  </a:lnTo>
                  <a:lnTo>
                    <a:pt x="901" y="19"/>
                  </a:lnTo>
                  <a:lnTo>
                    <a:pt x="920" y="15"/>
                  </a:lnTo>
                  <a:lnTo>
                    <a:pt x="938" y="13"/>
                  </a:lnTo>
                  <a:lnTo>
                    <a:pt x="959" y="9"/>
                  </a:lnTo>
                  <a:lnTo>
                    <a:pt x="980" y="7"/>
                  </a:lnTo>
                  <a:lnTo>
                    <a:pt x="1002" y="5"/>
                  </a:lnTo>
                  <a:lnTo>
                    <a:pt x="1025" y="5"/>
                  </a:lnTo>
                  <a:lnTo>
                    <a:pt x="1049" y="7"/>
                  </a:lnTo>
                  <a:lnTo>
                    <a:pt x="1076" y="9"/>
                  </a:lnTo>
                  <a:lnTo>
                    <a:pt x="1102" y="13"/>
                  </a:lnTo>
                  <a:lnTo>
                    <a:pt x="1130" y="17"/>
                  </a:lnTo>
                  <a:lnTo>
                    <a:pt x="1158" y="24"/>
                  </a:lnTo>
                  <a:lnTo>
                    <a:pt x="1200" y="22"/>
                  </a:lnTo>
                  <a:lnTo>
                    <a:pt x="1241" y="22"/>
                  </a:lnTo>
                  <a:lnTo>
                    <a:pt x="1282" y="24"/>
                  </a:lnTo>
                  <a:lnTo>
                    <a:pt x="1324" y="30"/>
                  </a:lnTo>
                  <a:lnTo>
                    <a:pt x="1365" y="37"/>
                  </a:lnTo>
                  <a:lnTo>
                    <a:pt x="1407" y="49"/>
                  </a:lnTo>
                  <a:lnTo>
                    <a:pt x="1446" y="60"/>
                  </a:lnTo>
                  <a:lnTo>
                    <a:pt x="1484" y="71"/>
                  </a:lnTo>
                  <a:lnTo>
                    <a:pt x="1519" y="86"/>
                  </a:lnTo>
                  <a:lnTo>
                    <a:pt x="1553" y="101"/>
                  </a:lnTo>
                  <a:lnTo>
                    <a:pt x="1585" y="116"/>
                  </a:lnTo>
                  <a:lnTo>
                    <a:pt x="1613" y="131"/>
                  </a:lnTo>
                  <a:lnTo>
                    <a:pt x="1638" y="148"/>
                  </a:lnTo>
                  <a:lnTo>
                    <a:pt x="1658" y="163"/>
                  </a:lnTo>
                  <a:lnTo>
                    <a:pt x="1675" y="178"/>
                  </a:lnTo>
                  <a:lnTo>
                    <a:pt x="1687" y="193"/>
                  </a:lnTo>
                  <a:lnTo>
                    <a:pt x="1707" y="229"/>
                  </a:lnTo>
                  <a:lnTo>
                    <a:pt x="1728" y="280"/>
                  </a:lnTo>
                  <a:lnTo>
                    <a:pt x="1751" y="344"/>
                  </a:lnTo>
                  <a:lnTo>
                    <a:pt x="1771" y="419"/>
                  </a:lnTo>
                  <a:lnTo>
                    <a:pt x="1790" y="503"/>
                  </a:lnTo>
                  <a:lnTo>
                    <a:pt x="1803" y="592"/>
                  </a:lnTo>
                  <a:lnTo>
                    <a:pt x="1811" y="685"/>
                  </a:lnTo>
                  <a:lnTo>
                    <a:pt x="1809" y="781"/>
                  </a:lnTo>
                  <a:lnTo>
                    <a:pt x="1816" y="791"/>
                  </a:lnTo>
                  <a:lnTo>
                    <a:pt x="1826" y="800"/>
                  </a:lnTo>
                  <a:lnTo>
                    <a:pt x="1833" y="809"/>
                  </a:lnTo>
                  <a:lnTo>
                    <a:pt x="1843" y="817"/>
                  </a:lnTo>
                  <a:lnTo>
                    <a:pt x="1850" y="824"/>
                  </a:lnTo>
                  <a:lnTo>
                    <a:pt x="1858" y="830"/>
                  </a:lnTo>
                  <a:lnTo>
                    <a:pt x="1865" y="836"/>
                  </a:lnTo>
                  <a:lnTo>
                    <a:pt x="1873" y="839"/>
                  </a:lnTo>
                  <a:lnTo>
                    <a:pt x="1865" y="839"/>
                  </a:lnTo>
                  <a:lnTo>
                    <a:pt x="1856" y="839"/>
                  </a:lnTo>
                  <a:lnTo>
                    <a:pt x="1848" y="838"/>
                  </a:lnTo>
                  <a:lnTo>
                    <a:pt x="1839" y="836"/>
                  </a:lnTo>
                  <a:lnTo>
                    <a:pt x="1831" y="832"/>
                  </a:lnTo>
                  <a:lnTo>
                    <a:pt x="1822" y="828"/>
                  </a:lnTo>
                  <a:lnTo>
                    <a:pt x="1815" y="824"/>
                  </a:lnTo>
                  <a:lnTo>
                    <a:pt x="1805" y="821"/>
                  </a:lnTo>
                  <a:lnTo>
                    <a:pt x="1803" y="845"/>
                  </a:lnTo>
                  <a:lnTo>
                    <a:pt x="1809" y="853"/>
                  </a:lnTo>
                  <a:lnTo>
                    <a:pt x="1818" y="862"/>
                  </a:lnTo>
                  <a:lnTo>
                    <a:pt x="1828" y="873"/>
                  </a:lnTo>
                  <a:lnTo>
                    <a:pt x="1839" y="885"/>
                  </a:lnTo>
                  <a:lnTo>
                    <a:pt x="1850" y="898"/>
                  </a:lnTo>
                  <a:lnTo>
                    <a:pt x="1863" y="911"/>
                  </a:lnTo>
                  <a:lnTo>
                    <a:pt x="1877" y="922"/>
                  </a:lnTo>
                  <a:lnTo>
                    <a:pt x="1892" y="935"/>
                  </a:lnTo>
                  <a:lnTo>
                    <a:pt x="1880" y="935"/>
                  </a:lnTo>
                  <a:lnTo>
                    <a:pt x="1869" y="932"/>
                  </a:lnTo>
                  <a:lnTo>
                    <a:pt x="1856" y="930"/>
                  </a:lnTo>
                  <a:lnTo>
                    <a:pt x="1845" y="924"/>
                  </a:lnTo>
                  <a:lnTo>
                    <a:pt x="1831" y="918"/>
                  </a:lnTo>
                  <a:lnTo>
                    <a:pt x="1818" y="913"/>
                  </a:lnTo>
                  <a:lnTo>
                    <a:pt x="1807" y="905"/>
                  </a:lnTo>
                  <a:lnTo>
                    <a:pt x="1796" y="898"/>
                  </a:lnTo>
                  <a:lnTo>
                    <a:pt x="1790" y="965"/>
                  </a:lnTo>
                  <a:lnTo>
                    <a:pt x="1781" y="1046"/>
                  </a:lnTo>
                  <a:lnTo>
                    <a:pt x="1768" y="1138"/>
                  </a:lnTo>
                  <a:lnTo>
                    <a:pt x="1751" y="1228"/>
                  </a:lnTo>
                  <a:lnTo>
                    <a:pt x="1730" y="1315"/>
                  </a:lnTo>
                  <a:lnTo>
                    <a:pt x="1704" y="1388"/>
                  </a:lnTo>
                  <a:lnTo>
                    <a:pt x="1672" y="1441"/>
                  </a:lnTo>
                  <a:lnTo>
                    <a:pt x="1634" y="1467"/>
                  </a:lnTo>
                  <a:lnTo>
                    <a:pt x="1608" y="1474"/>
                  </a:lnTo>
                  <a:lnTo>
                    <a:pt x="1587" y="1478"/>
                  </a:lnTo>
                  <a:lnTo>
                    <a:pt x="1572" y="1478"/>
                  </a:lnTo>
                  <a:lnTo>
                    <a:pt x="1561" y="1476"/>
                  </a:lnTo>
                  <a:lnTo>
                    <a:pt x="1555" y="1472"/>
                  </a:lnTo>
                  <a:lnTo>
                    <a:pt x="1551" y="1467"/>
                  </a:lnTo>
                  <a:lnTo>
                    <a:pt x="1551" y="1461"/>
                  </a:lnTo>
                  <a:lnTo>
                    <a:pt x="1551" y="1452"/>
                  </a:lnTo>
                  <a:lnTo>
                    <a:pt x="1551" y="1433"/>
                  </a:lnTo>
                  <a:lnTo>
                    <a:pt x="1553" y="1422"/>
                  </a:lnTo>
                  <a:lnTo>
                    <a:pt x="1564" y="1416"/>
                  </a:lnTo>
                  <a:lnTo>
                    <a:pt x="1589" y="1411"/>
                  </a:lnTo>
                  <a:lnTo>
                    <a:pt x="1598" y="1407"/>
                  </a:lnTo>
                  <a:lnTo>
                    <a:pt x="1610" y="1403"/>
                  </a:lnTo>
                  <a:lnTo>
                    <a:pt x="1621" y="1397"/>
                  </a:lnTo>
                  <a:lnTo>
                    <a:pt x="1630" y="1388"/>
                  </a:lnTo>
                  <a:lnTo>
                    <a:pt x="1640" y="1379"/>
                  </a:lnTo>
                  <a:lnTo>
                    <a:pt x="1649" y="1365"/>
                  </a:lnTo>
                  <a:lnTo>
                    <a:pt x="1655" y="1349"/>
                  </a:lnTo>
                  <a:lnTo>
                    <a:pt x="1658" y="1330"/>
                  </a:lnTo>
                  <a:lnTo>
                    <a:pt x="1662" y="1272"/>
                  </a:lnTo>
                  <a:lnTo>
                    <a:pt x="1666" y="1191"/>
                  </a:lnTo>
                  <a:lnTo>
                    <a:pt x="1664" y="1102"/>
                  </a:lnTo>
                  <a:lnTo>
                    <a:pt x="1658" y="1029"/>
                  </a:lnTo>
                  <a:lnTo>
                    <a:pt x="1649" y="963"/>
                  </a:lnTo>
                  <a:lnTo>
                    <a:pt x="1642" y="890"/>
                  </a:lnTo>
                  <a:lnTo>
                    <a:pt x="1636" y="815"/>
                  </a:lnTo>
                  <a:lnTo>
                    <a:pt x="1640" y="742"/>
                  </a:lnTo>
                  <a:lnTo>
                    <a:pt x="1621" y="723"/>
                  </a:lnTo>
                  <a:lnTo>
                    <a:pt x="1600" y="704"/>
                  </a:lnTo>
                  <a:lnTo>
                    <a:pt x="1579" y="684"/>
                  </a:lnTo>
                  <a:lnTo>
                    <a:pt x="1559" y="663"/>
                  </a:lnTo>
                  <a:lnTo>
                    <a:pt x="1540" y="642"/>
                  </a:lnTo>
                  <a:lnTo>
                    <a:pt x="1521" y="622"/>
                  </a:lnTo>
                  <a:lnTo>
                    <a:pt x="1502" y="601"/>
                  </a:lnTo>
                  <a:lnTo>
                    <a:pt x="1487" y="582"/>
                  </a:lnTo>
                  <a:lnTo>
                    <a:pt x="1480" y="580"/>
                  </a:lnTo>
                  <a:lnTo>
                    <a:pt x="1469" y="578"/>
                  </a:lnTo>
                  <a:lnTo>
                    <a:pt x="1459" y="577"/>
                  </a:lnTo>
                  <a:lnTo>
                    <a:pt x="1448" y="575"/>
                  </a:lnTo>
                  <a:lnTo>
                    <a:pt x="1437" y="573"/>
                  </a:lnTo>
                  <a:lnTo>
                    <a:pt x="1429" y="571"/>
                  </a:lnTo>
                  <a:lnTo>
                    <a:pt x="1423" y="569"/>
                  </a:lnTo>
                  <a:lnTo>
                    <a:pt x="1422" y="569"/>
                  </a:lnTo>
                  <a:lnTo>
                    <a:pt x="1414" y="584"/>
                  </a:lnTo>
                  <a:lnTo>
                    <a:pt x="1407" y="597"/>
                  </a:lnTo>
                  <a:lnTo>
                    <a:pt x="1399" y="610"/>
                  </a:lnTo>
                  <a:lnTo>
                    <a:pt x="1393" y="625"/>
                  </a:lnTo>
                  <a:lnTo>
                    <a:pt x="1382" y="623"/>
                  </a:lnTo>
                  <a:lnTo>
                    <a:pt x="1371" y="618"/>
                  </a:lnTo>
                  <a:lnTo>
                    <a:pt x="1360" y="612"/>
                  </a:lnTo>
                  <a:lnTo>
                    <a:pt x="1350" y="605"/>
                  </a:lnTo>
                  <a:lnTo>
                    <a:pt x="1341" y="616"/>
                  </a:lnTo>
                  <a:lnTo>
                    <a:pt x="1329" y="625"/>
                  </a:lnTo>
                  <a:lnTo>
                    <a:pt x="1314" y="637"/>
                  </a:lnTo>
                  <a:lnTo>
                    <a:pt x="1297" y="648"/>
                  </a:lnTo>
                  <a:lnTo>
                    <a:pt x="1288" y="637"/>
                  </a:lnTo>
                  <a:lnTo>
                    <a:pt x="1277" y="623"/>
                  </a:lnTo>
                  <a:lnTo>
                    <a:pt x="1264" y="608"/>
                  </a:lnTo>
                  <a:lnTo>
                    <a:pt x="1250" y="597"/>
                  </a:lnTo>
                  <a:lnTo>
                    <a:pt x="1237" y="629"/>
                  </a:lnTo>
                  <a:lnTo>
                    <a:pt x="1230" y="667"/>
                  </a:lnTo>
                  <a:lnTo>
                    <a:pt x="1228" y="710"/>
                  </a:lnTo>
                  <a:lnTo>
                    <a:pt x="1234" y="761"/>
                  </a:lnTo>
                  <a:lnTo>
                    <a:pt x="1239" y="824"/>
                  </a:lnTo>
                  <a:lnTo>
                    <a:pt x="1241" y="901"/>
                  </a:lnTo>
                  <a:lnTo>
                    <a:pt x="1237" y="978"/>
                  </a:lnTo>
                  <a:lnTo>
                    <a:pt x="1222" y="1037"/>
                  </a:lnTo>
                  <a:lnTo>
                    <a:pt x="1232" y="1065"/>
                  </a:lnTo>
                  <a:lnTo>
                    <a:pt x="1243" y="1102"/>
                  </a:lnTo>
                  <a:lnTo>
                    <a:pt x="1254" y="1146"/>
                  </a:lnTo>
                  <a:lnTo>
                    <a:pt x="1266" y="1194"/>
                  </a:lnTo>
                  <a:lnTo>
                    <a:pt x="1271" y="1247"/>
                  </a:lnTo>
                  <a:lnTo>
                    <a:pt x="1275" y="1300"/>
                  </a:lnTo>
                  <a:lnTo>
                    <a:pt x="1275" y="1350"/>
                  </a:lnTo>
                  <a:lnTo>
                    <a:pt x="1267" y="1397"/>
                  </a:lnTo>
                  <a:lnTo>
                    <a:pt x="1281" y="1411"/>
                  </a:lnTo>
                  <a:lnTo>
                    <a:pt x="1294" y="1426"/>
                  </a:lnTo>
                  <a:lnTo>
                    <a:pt x="1307" y="1439"/>
                  </a:lnTo>
                  <a:lnTo>
                    <a:pt x="1318" y="1454"/>
                  </a:lnTo>
                  <a:lnTo>
                    <a:pt x="1328" y="1469"/>
                  </a:lnTo>
                  <a:lnTo>
                    <a:pt x="1335" y="1482"/>
                  </a:lnTo>
                  <a:lnTo>
                    <a:pt x="1341" y="1497"/>
                  </a:lnTo>
                  <a:lnTo>
                    <a:pt x="1343" y="1510"/>
                  </a:lnTo>
                  <a:lnTo>
                    <a:pt x="1320" y="1512"/>
                  </a:lnTo>
                  <a:lnTo>
                    <a:pt x="1290" y="1512"/>
                  </a:lnTo>
                  <a:lnTo>
                    <a:pt x="1254" y="1512"/>
                  </a:lnTo>
                  <a:lnTo>
                    <a:pt x="1219" y="1512"/>
                  </a:lnTo>
                  <a:lnTo>
                    <a:pt x="1183" y="1512"/>
                  </a:lnTo>
                  <a:lnTo>
                    <a:pt x="1149" y="1508"/>
                  </a:lnTo>
                  <a:lnTo>
                    <a:pt x="1123" y="1506"/>
                  </a:lnTo>
                  <a:lnTo>
                    <a:pt x="1104" y="1501"/>
                  </a:lnTo>
                  <a:lnTo>
                    <a:pt x="1100" y="1488"/>
                  </a:lnTo>
                  <a:lnTo>
                    <a:pt x="1096" y="1469"/>
                  </a:lnTo>
                  <a:lnTo>
                    <a:pt x="1096" y="1454"/>
                  </a:lnTo>
                  <a:lnTo>
                    <a:pt x="1098" y="1446"/>
                  </a:lnTo>
                  <a:lnTo>
                    <a:pt x="1104" y="1444"/>
                  </a:lnTo>
                  <a:lnTo>
                    <a:pt x="1111" y="1439"/>
                  </a:lnTo>
                  <a:lnTo>
                    <a:pt x="1117" y="1435"/>
                  </a:lnTo>
                  <a:lnTo>
                    <a:pt x="1119" y="1427"/>
                  </a:lnTo>
                  <a:lnTo>
                    <a:pt x="1111" y="1386"/>
                  </a:lnTo>
                  <a:lnTo>
                    <a:pt x="1100" y="1320"/>
                  </a:lnTo>
                  <a:lnTo>
                    <a:pt x="1085" y="1251"/>
                  </a:lnTo>
                  <a:lnTo>
                    <a:pt x="1070" y="1200"/>
                  </a:lnTo>
                  <a:lnTo>
                    <a:pt x="1061" y="1223"/>
                  </a:lnTo>
                  <a:lnTo>
                    <a:pt x="1051" y="1247"/>
                  </a:lnTo>
                  <a:lnTo>
                    <a:pt x="1038" y="1273"/>
                  </a:lnTo>
                  <a:lnTo>
                    <a:pt x="1025" y="1300"/>
                  </a:lnTo>
                  <a:lnTo>
                    <a:pt x="1014" y="1324"/>
                  </a:lnTo>
                  <a:lnTo>
                    <a:pt x="1004" y="1345"/>
                  </a:lnTo>
                  <a:lnTo>
                    <a:pt x="997" y="1362"/>
                  </a:lnTo>
                  <a:lnTo>
                    <a:pt x="995" y="1371"/>
                  </a:lnTo>
                  <a:lnTo>
                    <a:pt x="1002" y="1392"/>
                  </a:lnTo>
                  <a:lnTo>
                    <a:pt x="1012" y="1412"/>
                  </a:lnTo>
                  <a:lnTo>
                    <a:pt x="1021" y="1431"/>
                  </a:lnTo>
                  <a:lnTo>
                    <a:pt x="1029" y="1450"/>
                  </a:lnTo>
                  <a:lnTo>
                    <a:pt x="1034" y="1469"/>
                  </a:lnTo>
                  <a:lnTo>
                    <a:pt x="1036" y="1484"/>
                  </a:lnTo>
                  <a:lnTo>
                    <a:pt x="1032" y="1499"/>
                  </a:lnTo>
                  <a:lnTo>
                    <a:pt x="1025" y="1510"/>
                  </a:lnTo>
                  <a:lnTo>
                    <a:pt x="1000" y="1506"/>
                  </a:lnTo>
                  <a:lnTo>
                    <a:pt x="976" y="1503"/>
                  </a:lnTo>
                  <a:lnTo>
                    <a:pt x="950" y="1497"/>
                  </a:lnTo>
                  <a:lnTo>
                    <a:pt x="925" y="1489"/>
                  </a:lnTo>
                  <a:lnTo>
                    <a:pt x="899" y="1480"/>
                  </a:lnTo>
                  <a:lnTo>
                    <a:pt x="876" y="1467"/>
                  </a:lnTo>
                  <a:lnTo>
                    <a:pt x="852" y="1448"/>
                  </a:lnTo>
                  <a:lnTo>
                    <a:pt x="831" y="1426"/>
                  </a:lnTo>
                  <a:lnTo>
                    <a:pt x="839" y="1399"/>
                  </a:lnTo>
                  <a:lnTo>
                    <a:pt x="852" y="1371"/>
                  </a:lnTo>
                  <a:lnTo>
                    <a:pt x="867" y="1349"/>
                  </a:lnTo>
                  <a:lnTo>
                    <a:pt x="880" y="1330"/>
                  </a:lnTo>
                  <a:lnTo>
                    <a:pt x="882" y="1268"/>
                  </a:lnTo>
                  <a:lnTo>
                    <a:pt x="880" y="1178"/>
                  </a:lnTo>
                  <a:lnTo>
                    <a:pt x="882" y="1082"/>
                  </a:lnTo>
                  <a:lnTo>
                    <a:pt x="893" y="1007"/>
                  </a:lnTo>
                  <a:lnTo>
                    <a:pt x="876" y="960"/>
                  </a:lnTo>
                  <a:lnTo>
                    <a:pt x="863" y="911"/>
                  </a:lnTo>
                  <a:lnTo>
                    <a:pt x="856" y="866"/>
                  </a:lnTo>
                  <a:lnTo>
                    <a:pt x="856" y="832"/>
                  </a:lnTo>
                  <a:lnTo>
                    <a:pt x="837" y="839"/>
                  </a:lnTo>
                  <a:lnTo>
                    <a:pt x="816" y="847"/>
                  </a:lnTo>
                  <a:lnTo>
                    <a:pt x="796" y="855"/>
                  </a:lnTo>
                  <a:lnTo>
                    <a:pt x="773" y="862"/>
                  </a:lnTo>
                  <a:lnTo>
                    <a:pt x="750" y="870"/>
                  </a:lnTo>
                  <a:lnTo>
                    <a:pt x="728" y="875"/>
                  </a:lnTo>
                  <a:lnTo>
                    <a:pt x="705" y="883"/>
                  </a:lnTo>
                  <a:lnTo>
                    <a:pt x="681" y="888"/>
                  </a:lnTo>
                  <a:lnTo>
                    <a:pt x="658" y="896"/>
                  </a:lnTo>
                  <a:lnTo>
                    <a:pt x="636" y="901"/>
                  </a:lnTo>
                  <a:lnTo>
                    <a:pt x="615" y="907"/>
                  </a:lnTo>
                  <a:lnTo>
                    <a:pt x="594" y="913"/>
                  </a:lnTo>
                  <a:lnTo>
                    <a:pt x="574" y="916"/>
                  </a:lnTo>
                  <a:lnTo>
                    <a:pt x="555" y="920"/>
                  </a:lnTo>
                  <a:lnTo>
                    <a:pt x="538" y="924"/>
                  </a:lnTo>
                  <a:lnTo>
                    <a:pt x="523" y="928"/>
                  </a:lnTo>
                  <a:lnTo>
                    <a:pt x="521" y="950"/>
                  </a:lnTo>
                  <a:lnTo>
                    <a:pt x="514" y="975"/>
                  </a:lnTo>
                  <a:lnTo>
                    <a:pt x="504" y="997"/>
                  </a:lnTo>
                  <a:lnTo>
                    <a:pt x="493" y="1022"/>
                  </a:lnTo>
                  <a:lnTo>
                    <a:pt x="476" y="1046"/>
                  </a:lnTo>
                  <a:lnTo>
                    <a:pt x="459" y="1067"/>
                  </a:lnTo>
                  <a:lnTo>
                    <a:pt x="438" y="1087"/>
                  </a:lnTo>
                  <a:lnTo>
                    <a:pt x="414" y="1106"/>
                  </a:lnTo>
                  <a:lnTo>
                    <a:pt x="416" y="1149"/>
                  </a:lnTo>
                  <a:lnTo>
                    <a:pt x="414" y="1202"/>
                  </a:lnTo>
                  <a:lnTo>
                    <a:pt x="410" y="1253"/>
                  </a:lnTo>
                  <a:lnTo>
                    <a:pt x="406" y="1288"/>
                  </a:lnTo>
                  <a:lnTo>
                    <a:pt x="423" y="1309"/>
                  </a:lnTo>
                  <a:lnTo>
                    <a:pt x="436" y="1337"/>
                  </a:lnTo>
                  <a:lnTo>
                    <a:pt x="442" y="1369"/>
                  </a:lnTo>
                  <a:lnTo>
                    <a:pt x="438" y="1399"/>
                  </a:lnTo>
                  <a:lnTo>
                    <a:pt x="450" y="1411"/>
                  </a:lnTo>
                  <a:lnTo>
                    <a:pt x="463" y="1424"/>
                  </a:lnTo>
                  <a:lnTo>
                    <a:pt x="478" y="1439"/>
                  </a:lnTo>
                  <a:lnTo>
                    <a:pt x="491" y="1454"/>
                  </a:lnTo>
                  <a:lnTo>
                    <a:pt x="500" y="1469"/>
                  </a:lnTo>
                  <a:lnTo>
                    <a:pt x="504" y="1484"/>
                  </a:lnTo>
                  <a:lnTo>
                    <a:pt x="502" y="1497"/>
                  </a:lnTo>
                  <a:lnTo>
                    <a:pt x="491" y="1508"/>
                  </a:lnTo>
                  <a:lnTo>
                    <a:pt x="467" y="1508"/>
                  </a:lnTo>
                  <a:lnTo>
                    <a:pt x="438" y="1506"/>
                  </a:lnTo>
                  <a:lnTo>
                    <a:pt x="408" y="1504"/>
                  </a:lnTo>
                  <a:lnTo>
                    <a:pt x="378" y="1503"/>
                  </a:lnTo>
                  <a:lnTo>
                    <a:pt x="348" y="1499"/>
                  </a:lnTo>
                  <a:lnTo>
                    <a:pt x="320" y="1497"/>
                  </a:lnTo>
                  <a:lnTo>
                    <a:pt x="295" y="1495"/>
                  </a:lnTo>
                  <a:lnTo>
                    <a:pt x="277" y="1495"/>
                  </a:lnTo>
                  <a:lnTo>
                    <a:pt x="271" y="1486"/>
                  </a:lnTo>
                  <a:lnTo>
                    <a:pt x="271" y="1476"/>
                  </a:lnTo>
                  <a:lnTo>
                    <a:pt x="275" y="1467"/>
                  </a:lnTo>
                  <a:lnTo>
                    <a:pt x="282" y="1459"/>
                  </a:lnTo>
                  <a:lnTo>
                    <a:pt x="265" y="1435"/>
                  </a:lnTo>
                  <a:lnTo>
                    <a:pt x="252" y="1395"/>
                  </a:lnTo>
                  <a:lnTo>
                    <a:pt x="245" y="1349"/>
                  </a:lnTo>
                  <a:lnTo>
                    <a:pt x="248" y="1309"/>
                  </a:lnTo>
                  <a:lnTo>
                    <a:pt x="237" y="1326"/>
                  </a:lnTo>
                  <a:lnTo>
                    <a:pt x="226" y="1347"/>
                  </a:lnTo>
                  <a:lnTo>
                    <a:pt x="218" y="1369"/>
                  </a:lnTo>
                  <a:lnTo>
                    <a:pt x="215" y="1394"/>
                  </a:lnTo>
                  <a:lnTo>
                    <a:pt x="216" y="1418"/>
                  </a:lnTo>
                  <a:lnTo>
                    <a:pt x="224" y="1446"/>
                  </a:lnTo>
                  <a:lnTo>
                    <a:pt x="239" y="1472"/>
                  </a:lnTo>
                  <a:lnTo>
                    <a:pt x="262" y="1501"/>
                  </a:lnTo>
                  <a:lnTo>
                    <a:pt x="252" y="1514"/>
                  </a:lnTo>
                  <a:lnTo>
                    <a:pt x="239" y="1525"/>
                  </a:lnTo>
                  <a:lnTo>
                    <a:pt x="226" y="1534"/>
                  </a:lnTo>
                  <a:lnTo>
                    <a:pt x="209" y="1540"/>
                  </a:lnTo>
                  <a:lnTo>
                    <a:pt x="196" y="1540"/>
                  </a:lnTo>
                  <a:lnTo>
                    <a:pt x="177" y="1538"/>
                  </a:lnTo>
                  <a:lnTo>
                    <a:pt x="153" y="1534"/>
                  </a:lnTo>
                  <a:lnTo>
                    <a:pt x="124" y="1531"/>
                  </a:lnTo>
                  <a:lnTo>
                    <a:pt x="96" y="1523"/>
                  </a:lnTo>
                  <a:lnTo>
                    <a:pt x="68" y="1514"/>
                  </a:lnTo>
                  <a:lnTo>
                    <a:pt x="44" y="1503"/>
                  </a:lnTo>
                  <a:lnTo>
                    <a:pt x="23" y="1489"/>
                  </a:lnTo>
                  <a:lnTo>
                    <a:pt x="0" y="1459"/>
                  </a:lnTo>
                  <a:lnTo>
                    <a:pt x="0" y="1429"/>
                  </a:lnTo>
                  <a:lnTo>
                    <a:pt x="12" y="1395"/>
                  </a:lnTo>
                  <a:lnTo>
                    <a:pt x="25" y="1364"/>
                  </a:lnTo>
                  <a:lnTo>
                    <a:pt x="15" y="1350"/>
                  </a:lnTo>
                  <a:lnTo>
                    <a:pt x="13" y="1333"/>
                  </a:lnTo>
                  <a:lnTo>
                    <a:pt x="17" y="1320"/>
                  </a:lnTo>
                  <a:lnTo>
                    <a:pt x="30" y="1315"/>
                  </a:lnTo>
                  <a:lnTo>
                    <a:pt x="34" y="1298"/>
                  </a:lnTo>
                  <a:lnTo>
                    <a:pt x="42" y="1279"/>
                  </a:lnTo>
                  <a:lnTo>
                    <a:pt x="51" y="1256"/>
                  </a:lnTo>
                  <a:lnTo>
                    <a:pt x="62" y="1234"/>
                  </a:lnTo>
                  <a:lnTo>
                    <a:pt x="75" y="1210"/>
                  </a:lnTo>
                  <a:lnTo>
                    <a:pt x="92" y="1185"/>
                  </a:lnTo>
                  <a:lnTo>
                    <a:pt x="109" y="1159"/>
                  </a:lnTo>
                  <a:lnTo>
                    <a:pt x="128" y="1133"/>
                  </a:lnTo>
                  <a:lnTo>
                    <a:pt x="109" y="1067"/>
                  </a:lnTo>
                  <a:lnTo>
                    <a:pt x="102" y="945"/>
                  </a:lnTo>
                  <a:lnTo>
                    <a:pt x="104" y="808"/>
                  </a:lnTo>
                  <a:lnTo>
                    <a:pt x="111" y="702"/>
                  </a:lnTo>
                  <a:lnTo>
                    <a:pt x="102" y="714"/>
                  </a:lnTo>
                  <a:lnTo>
                    <a:pt x="96" y="759"/>
                  </a:lnTo>
                  <a:lnTo>
                    <a:pt x="94" y="817"/>
                  </a:lnTo>
                  <a:lnTo>
                    <a:pt x="87" y="871"/>
                  </a:lnTo>
                  <a:lnTo>
                    <a:pt x="75" y="926"/>
                  </a:lnTo>
                  <a:lnTo>
                    <a:pt x="62" y="990"/>
                  </a:lnTo>
                  <a:lnTo>
                    <a:pt x="51" y="1052"/>
                  </a:lnTo>
                  <a:lnTo>
                    <a:pt x="45" y="1099"/>
                  </a:lnTo>
                  <a:lnTo>
                    <a:pt x="45" y="1129"/>
                  </a:lnTo>
                  <a:lnTo>
                    <a:pt x="45" y="1148"/>
                  </a:lnTo>
                  <a:lnTo>
                    <a:pt x="42" y="1157"/>
                  </a:lnTo>
                  <a:lnTo>
                    <a:pt x="32" y="1161"/>
                  </a:lnTo>
                  <a:lnTo>
                    <a:pt x="23" y="1155"/>
                  </a:lnTo>
                  <a:lnTo>
                    <a:pt x="19" y="1138"/>
                  </a:lnTo>
                  <a:lnTo>
                    <a:pt x="19" y="1116"/>
                  </a:lnTo>
                  <a:lnTo>
                    <a:pt x="23" y="1089"/>
                  </a:lnTo>
                  <a:lnTo>
                    <a:pt x="28" y="1048"/>
                  </a:lnTo>
                  <a:lnTo>
                    <a:pt x="34" y="988"/>
                  </a:lnTo>
                  <a:lnTo>
                    <a:pt x="40" y="924"/>
                  </a:lnTo>
                  <a:lnTo>
                    <a:pt x="44" y="864"/>
                  </a:lnTo>
                  <a:lnTo>
                    <a:pt x="45" y="808"/>
                  </a:lnTo>
                  <a:lnTo>
                    <a:pt x="47" y="747"/>
                  </a:lnTo>
                  <a:lnTo>
                    <a:pt x="47" y="687"/>
                  </a:lnTo>
                  <a:lnTo>
                    <a:pt x="42" y="6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73" name="Freeform 86"/>
            <p:cNvSpPr>
              <a:spLocks/>
            </p:cNvSpPr>
            <p:nvPr/>
          </p:nvSpPr>
          <p:spPr bwMode="auto">
            <a:xfrm>
              <a:off x="3811" y="947"/>
              <a:ext cx="150" cy="139"/>
            </a:xfrm>
            <a:custGeom>
              <a:avLst/>
              <a:gdLst>
                <a:gd name="T0" fmla="*/ 205 w 301"/>
                <a:gd name="T1" fmla="*/ 241 h 278"/>
                <a:gd name="T2" fmla="*/ 216 w 301"/>
                <a:gd name="T3" fmla="*/ 248 h 278"/>
                <a:gd name="T4" fmla="*/ 227 w 301"/>
                <a:gd name="T5" fmla="*/ 256 h 278"/>
                <a:gd name="T6" fmla="*/ 240 w 301"/>
                <a:gd name="T7" fmla="*/ 261 h 278"/>
                <a:gd name="T8" fmla="*/ 254 w 301"/>
                <a:gd name="T9" fmla="*/ 267 h 278"/>
                <a:gd name="T10" fmla="*/ 265 w 301"/>
                <a:gd name="T11" fmla="*/ 273 h 278"/>
                <a:gd name="T12" fmla="*/ 278 w 301"/>
                <a:gd name="T13" fmla="*/ 275 h 278"/>
                <a:gd name="T14" fmla="*/ 289 w 301"/>
                <a:gd name="T15" fmla="*/ 278 h 278"/>
                <a:gd name="T16" fmla="*/ 301 w 301"/>
                <a:gd name="T17" fmla="*/ 278 h 278"/>
                <a:gd name="T18" fmla="*/ 286 w 301"/>
                <a:gd name="T19" fmla="*/ 265 h 278"/>
                <a:gd name="T20" fmla="*/ 272 w 301"/>
                <a:gd name="T21" fmla="*/ 254 h 278"/>
                <a:gd name="T22" fmla="*/ 259 w 301"/>
                <a:gd name="T23" fmla="*/ 241 h 278"/>
                <a:gd name="T24" fmla="*/ 248 w 301"/>
                <a:gd name="T25" fmla="*/ 228 h 278"/>
                <a:gd name="T26" fmla="*/ 237 w 301"/>
                <a:gd name="T27" fmla="*/ 216 h 278"/>
                <a:gd name="T28" fmla="*/ 227 w 301"/>
                <a:gd name="T29" fmla="*/ 205 h 278"/>
                <a:gd name="T30" fmla="*/ 218 w 301"/>
                <a:gd name="T31" fmla="*/ 196 h 278"/>
                <a:gd name="T32" fmla="*/ 212 w 301"/>
                <a:gd name="T33" fmla="*/ 188 h 278"/>
                <a:gd name="T34" fmla="*/ 193 w 301"/>
                <a:gd name="T35" fmla="*/ 169 h 278"/>
                <a:gd name="T36" fmla="*/ 173 w 301"/>
                <a:gd name="T37" fmla="*/ 145 h 278"/>
                <a:gd name="T38" fmla="*/ 150 w 301"/>
                <a:gd name="T39" fmla="*/ 120 h 278"/>
                <a:gd name="T40" fmla="*/ 128 w 301"/>
                <a:gd name="T41" fmla="*/ 94 h 278"/>
                <a:gd name="T42" fmla="*/ 103 w 301"/>
                <a:gd name="T43" fmla="*/ 68 h 278"/>
                <a:gd name="T44" fmla="*/ 82 w 301"/>
                <a:gd name="T45" fmla="*/ 43 h 278"/>
                <a:gd name="T46" fmla="*/ 64 w 301"/>
                <a:gd name="T47" fmla="*/ 21 h 278"/>
                <a:gd name="T48" fmla="*/ 49 w 301"/>
                <a:gd name="T49" fmla="*/ 0 h 278"/>
                <a:gd name="T50" fmla="*/ 0 w 301"/>
                <a:gd name="T51" fmla="*/ 8 h 278"/>
                <a:gd name="T52" fmla="*/ 15 w 301"/>
                <a:gd name="T53" fmla="*/ 30 h 278"/>
                <a:gd name="T54" fmla="*/ 35 w 301"/>
                <a:gd name="T55" fmla="*/ 59 h 278"/>
                <a:gd name="T56" fmla="*/ 60 w 301"/>
                <a:gd name="T57" fmla="*/ 90 h 278"/>
                <a:gd name="T58" fmla="*/ 86 w 301"/>
                <a:gd name="T59" fmla="*/ 124 h 278"/>
                <a:gd name="T60" fmla="*/ 116 w 301"/>
                <a:gd name="T61" fmla="*/ 158 h 278"/>
                <a:gd name="T62" fmla="*/ 145 w 301"/>
                <a:gd name="T63" fmla="*/ 190 h 278"/>
                <a:gd name="T64" fmla="*/ 175 w 301"/>
                <a:gd name="T65" fmla="*/ 218 h 278"/>
                <a:gd name="T66" fmla="*/ 205 w 301"/>
                <a:gd name="T67" fmla="*/ 241 h 27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01"/>
                <a:gd name="T103" fmla="*/ 0 h 278"/>
                <a:gd name="T104" fmla="*/ 301 w 301"/>
                <a:gd name="T105" fmla="*/ 278 h 27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01" h="278">
                  <a:moveTo>
                    <a:pt x="205" y="241"/>
                  </a:moveTo>
                  <a:lnTo>
                    <a:pt x="216" y="248"/>
                  </a:lnTo>
                  <a:lnTo>
                    <a:pt x="227" y="256"/>
                  </a:lnTo>
                  <a:lnTo>
                    <a:pt x="240" y="261"/>
                  </a:lnTo>
                  <a:lnTo>
                    <a:pt x="254" y="267"/>
                  </a:lnTo>
                  <a:lnTo>
                    <a:pt x="265" y="273"/>
                  </a:lnTo>
                  <a:lnTo>
                    <a:pt x="278" y="275"/>
                  </a:lnTo>
                  <a:lnTo>
                    <a:pt x="289" y="278"/>
                  </a:lnTo>
                  <a:lnTo>
                    <a:pt x="301" y="278"/>
                  </a:lnTo>
                  <a:lnTo>
                    <a:pt x="286" y="265"/>
                  </a:lnTo>
                  <a:lnTo>
                    <a:pt x="272" y="254"/>
                  </a:lnTo>
                  <a:lnTo>
                    <a:pt x="259" y="241"/>
                  </a:lnTo>
                  <a:lnTo>
                    <a:pt x="248" y="228"/>
                  </a:lnTo>
                  <a:lnTo>
                    <a:pt x="237" y="216"/>
                  </a:lnTo>
                  <a:lnTo>
                    <a:pt x="227" y="205"/>
                  </a:lnTo>
                  <a:lnTo>
                    <a:pt x="218" y="196"/>
                  </a:lnTo>
                  <a:lnTo>
                    <a:pt x="212" y="188"/>
                  </a:lnTo>
                  <a:lnTo>
                    <a:pt x="193" y="169"/>
                  </a:lnTo>
                  <a:lnTo>
                    <a:pt x="173" y="145"/>
                  </a:lnTo>
                  <a:lnTo>
                    <a:pt x="150" y="120"/>
                  </a:lnTo>
                  <a:lnTo>
                    <a:pt x="128" y="94"/>
                  </a:lnTo>
                  <a:lnTo>
                    <a:pt x="103" y="68"/>
                  </a:lnTo>
                  <a:lnTo>
                    <a:pt x="82" y="43"/>
                  </a:lnTo>
                  <a:lnTo>
                    <a:pt x="64" y="21"/>
                  </a:lnTo>
                  <a:lnTo>
                    <a:pt x="49" y="0"/>
                  </a:lnTo>
                  <a:lnTo>
                    <a:pt x="0" y="8"/>
                  </a:lnTo>
                  <a:lnTo>
                    <a:pt x="15" y="30"/>
                  </a:lnTo>
                  <a:lnTo>
                    <a:pt x="35" y="59"/>
                  </a:lnTo>
                  <a:lnTo>
                    <a:pt x="60" y="90"/>
                  </a:lnTo>
                  <a:lnTo>
                    <a:pt x="86" y="124"/>
                  </a:lnTo>
                  <a:lnTo>
                    <a:pt x="116" y="158"/>
                  </a:lnTo>
                  <a:lnTo>
                    <a:pt x="145" y="190"/>
                  </a:lnTo>
                  <a:lnTo>
                    <a:pt x="175" y="218"/>
                  </a:lnTo>
                  <a:lnTo>
                    <a:pt x="205" y="24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74" name="Freeform 87"/>
            <p:cNvSpPr>
              <a:spLocks/>
            </p:cNvSpPr>
            <p:nvPr/>
          </p:nvSpPr>
          <p:spPr bwMode="auto">
            <a:xfrm>
              <a:off x="3524" y="674"/>
              <a:ext cx="151" cy="230"/>
            </a:xfrm>
            <a:custGeom>
              <a:avLst/>
              <a:gdLst>
                <a:gd name="T0" fmla="*/ 14 w 301"/>
                <a:gd name="T1" fmla="*/ 0 h 460"/>
                <a:gd name="T2" fmla="*/ 25 w 301"/>
                <a:gd name="T3" fmla="*/ 1 h 460"/>
                <a:gd name="T4" fmla="*/ 38 w 301"/>
                <a:gd name="T5" fmla="*/ 5 h 460"/>
                <a:gd name="T6" fmla="*/ 51 w 301"/>
                <a:gd name="T7" fmla="*/ 11 h 460"/>
                <a:gd name="T8" fmla="*/ 64 w 301"/>
                <a:gd name="T9" fmla="*/ 16 h 460"/>
                <a:gd name="T10" fmla="*/ 77 w 301"/>
                <a:gd name="T11" fmla="*/ 26 h 460"/>
                <a:gd name="T12" fmla="*/ 87 w 301"/>
                <a:gd name="T13" fmla="*/ 37 h 460"/>
                <a:gd name="T14" fmla="*/ 94 w 301"/>
                <a:gd name="T15" fmla="*/ 50 h 460"/>
                <a:gd name="T16" fmla="*/ 96 w 301"/>
                <a:gd name="T17" fmla="*/ 67 h 460"/>
                <a:gd name="T18" fmla="*/ 98 w 301"/>
                <a:gd name="T19" fmla="*/ 90 h 460"/>
                <a:gd name="T20" fmla="*/ 104 w 301"/>
                <a:gd name="T21" fmla="*/ 116 h 460"/>
                <a:gd name="T22" fmla="*/ 111 w 301"/>
                <a:gd name="T23" fmla="*/ 146 h 460"/>
                <a:gd name="T24" fmla="*/ 121 w 301"/>
                <a:gd name="T25" fmla="*/ 178 h 460"/>
                <a:gd name="T26" fmla="*/ 132 w 301"/>
                <a:gd name="T27" fmla="*/ 210 h 460"/>
                <a:gd name="T28" fmla="*/ 143 w 301"/>
                <a:gd name="T29" fmla="*/ 238 h 460"/>
                <a:gd name="T30" fmla="*/ 156 w 301"/>
                <a:gd name="T31" fmla="*/ 261 h 460"/>
                <a:gd name="T32" fmla="*/ 168 w 301"/>
                <a:gd name="T33" fmla="*/ 278 h 460"/>
                <a:gd name="T34" fmla="*/ 186 w 301"/>
                <a:gd name="T35" fmla="*/ 294 h 460"/>
                <a:gd name="T36" fmla="*/ 209 w 301"/>
                <a:gd name="T37" fmla="*/ 315 h 460"/>
                <a:gd name="T38" fmla="*/ 232 w 301"/>
                <a:gd name="T39" fmla="*/ 336 h 460"/>
                <a:gd name="T40" fmla="*/ 256 w 301"/>
                <a:gd name="T41" fmla="*/ 356 h 460"/>
                <a:gd name="T42" fmla="*/ 277 w 301"/>
                <a:gd name="T43" fmla="*/ 381 h 460"/>
                <a:gd name="T44" fmla="*/ 292 w 301"/>
                <a:gd name="T45" fmla="*/ 405 h 460"/>
                <a:gd name="T46" fmla="*/ 301 w 301"/>
                <a:gd name="T47" fmla="*/ 432 h 460"/>
                <a:gd name="T48" fmla="*/ 299 w 301"/>
                <a:gd name="T49" fmla="*/ 460 h 460"/>
                <a:gd name="T50" fmla="*/ 290 w 301"/>
                <a:gd name="T51" fmla="*/ 445 h 460"/>
                <a:gd name="T52" fmla="*/ 279 w 301"/>
                <a:gd name="T53" fmla="*/ 430 h 460"/>
                <a:gd name="T54" fmla="*/ 264 w 301"/>
                <a:gd name="T55" fmla="*/ 415 h 460"/>
                <a:gd name="T56" fmla="*/ 247 w 301"/>
                <a:gd name="T57" fmla="*/ 400 h 460"/>
                <a:gd name="T58" fmla="*/ 230 w 301"/>
                <a:gd name="T59" fmla="*/ 385 h 460"/>
                <a:gd name="T60" fmla="*/ 211 w 301"/>
                <a:gd name="T61" fmla="*/ 371 h 460"/>
                <a:gd name="T62" fmla="*/ 190 w 301"/>
                <a:gd name="T63" fmla="*/ 360 h 460"/>
                <a:gd name="T64" fmla="*/ 171 w 301"/>
                <a:gd name="T65" fmla="*/ 353 h 460"/>
                <a:gd name="T66" fmla="*/ 153 w 301"/>
                <a:gd name="T67" fmla="*/ 343 h 460"/>
                <a:gd name="T68" fmla="*/ 132 w 301"/>
                <a:gd name="T69" fmla="*/ 330 h 460"/>
                <a:gd name="T70" fmla="*/ 111 w 301"/>
                <a:gd name="T71" fmla="*/ 313 h 460"/>
                <a:gd name="T72" fmla="*/ 92 w 301"/>
                <a:gd name="T73" fmla="*/ 294 h 460"/>
                <a:gd name="T74" fmla="*/ 74 w 301"/>
                <a:gd name="T75" fmla="*/ 276 h 460"/>
                <a:gd name="T76" fmla="*/ 59 w 301"/>
                <a:gd name="T77" fmla="*/ 257 h 460"/>
                <a:gd name="T78" fmla="*/ 45 w 301"/>
                <a:gd name="T79" fmla="*/ 240 h 460"/>
                <a:gd name="T80" fmla="*/ 38 w 301"/>
                <a:gd name="T81" fmla="*/ 227 h 460"/>
                <a:gd name="T82" fmla="*/ 27 w 301"/>
                <a:gd name="T83" fmla="*/ 204 h 460"/>
                <a:gd name="T84" fmla="*/ 15 w 301"/>
                <a:gd name="T85" fmla="*/ 184 h 460"/>
                <a:gd name="T86" fmla="*/ 8 w 301"/>
                <a:gd name="T87" fmla="*/ 161 h 460"/>
                <a:gd name="T88" fmla="*/ 6 w 301"/>
                <a:gd name="T89" fmla="*/ 137 h 460"/>
                <a:gd name="T90" fmla="*/ 4 w 301"/>
                <a:gd name="T91" fmla="*/ 101 h 460"/>
                <a:gd name="T92" fmla="*/ 0 w 301"/>
                <a:gd name="T93" fmla="*/ 56 h 460"/>
                <a:gd name="T94" fmla="*/ 0 w 301"/>
                <a:gd name="T95" fmla="*/ 18 h 460"/>
                <a:gd name="T96" fmla="*/ 14 w 301"/>
                <a:gd name="T97" fmla="*/ 0 h 46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01"/>
                <a:gd name="T148" fmla="*/ 0 h 460"/>
                <a:gd name="T149" fmla="*/ 301 w 301"/>
                <a:gd name="T150" fmla="*/ 460 h 46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01" h="460">
                  <a:moveTo>
                    <a:pt x="14" y="0"/>
                  </a:moveTo>
                  <a:lnTo>
                    <a:pt x="25" y="1"/>
                  </a:lnTo>
                  <a:lnTo>
                    <a:pt x="38" y="5"/>
                  </a:lnTo>
                  <a:lnTo>
                    <a:pt x="51" y="11"/>
                  </a:lnTo>
                  <a:lnTo>
                    <a:pt x="64" y="16"/>
                  </a:lnTo>
                  <a:lnTo>
                    <a:pt x="77" y="26"/>
                  </a:lnTo>
                  <a:lnTo>
                    <a:pt x="87" y="37"/>
                  </a:lnTo>
                  <a:lnTo>
                    <a:pt x="94" y="50"/>
                  </a:lnTo>
                  <a:lnTo>
                    <a:pt x="96" y="67"/>
                  </a:lnTo>
                  <a:lnTo>
                    <a:pt x="98" y="90"/>
                  </a:lnTo>
                  <a:lnTo>
                    <a:pt x="104" y="116"/>
                  </a:lnTo>
                  <a:lnTo>
                    <a:pt x="111" y="146"/>
                  </a:lnTo>
                  <a:lnTo>
                    <a:pt x="121" y="178"/>
                  </a:lnTo>
                  <a:lnTo>
                    <a:pt x="132" y="210"/>
                  </a:lnTo>
                  <a:lnTo>
                    <a:pt x="143" y="238"/>
                  </a:lnTo>
                  <a:lnTo>
                    <a:pt x="156" y="261"/>
                  </a:lnTo>
                  <a:lnTo>
                    <a:pt x="168" y="278"/>
                  </a:lnTo>
                  <a:lnTo>
                    <a:pt x="186" y="294"/>
                  </a:lnTo>
                  <a:lnTo>
                    <a:pt x="209" y="315"/>
                  </a:lnTo>
                  <a:lnTo>
                    <a:pt x="232" y="336"/>
                  </a:lnTo>
                  <a:lnTo>
                    <a:pt x="256" y="356"/>
                  </a:lnTo>
                  <a:lnTo>
                    <a:pt x="277" y="381"/>
                  </a:lnTo>
                  <a:lnTo>
                    <a:pt x="292" y="405"/>
                  </a:lnTo>
                  <a:lnTo>
                    <a:pt x="301" y="432"/>
                  </a:lnTo>
                  <a:lnTo>
                    <a:pt x="299" y="460"/>
                  </a:lnTo>
                  <a:lnTo>
                    <a:pt x="290" y="445"/>
                  </a:lnTo>
                  <a:lnTo>
                    <a:pt x="279" y="430"/>
                  </a:lnTo>
                  <a:lnTo>
                    <a:pt x="264" y="415"/>
                  </a:lnTo>
                  <a:lnTo>
                    <a:pt x="247" y="400"/>
                  </a:lnTo>
                  <a:lnTo>
                    <a:pt x="230" y="385"/>
                  </a:lnTo>
                  <a:lnTo>
                    <a:pt x="211" y="371"/>
                  </a:lnTo>
                  <a:lnTo>
                    <a:pt x="190" y="360"/>
                  </a:lnTo>
                  <a:lnTo>
                    <a:pt x="171" y="353"/>
                  </a:lnTo>
                  <a:lnTo>
                    <a:pt x="153" y="343"/>
                  </a:lnTo>
                  <a:lnTo>
                    <a:pt x="132" y="330"/>
                  </a:lnTo>
                  <a:lnTo>
                    <a:pt x="111" y="313"/>
                  </a:lnTo>
                  <a:lnTo>
                    <a:pt x="92" y="294"/>
                  </a:lnTo>
                  <a:lnTo>
                    <a:pt x="74" y="276"/>
                  </a:lnTo>
                  <a:lnTo>
                    <a:pt x="59" y="257"/>
                  </a:lnTo>
                  <a:lnTo>
                    <a:pt x="45" y="240"/>
                  </a:lnTo>
                  <a:lnTo>
                    <a:pt x="38" y="227"/>
                  </a:lnTo>
                  <a:lnTo>
                    <a:pt x="27" y="204"/>
                  </a:lnTo>
                  <a:lnTo>
                    <a:pt x="15" y="184"/>
                  </a:lnTo>
                  <a:lnTo>
                    <a:pt x="8" y="161"/>
                  </a:lnTo>
                  <a:lnTo>
                    <a:pt x="6" y="137"/>
                  </a:lnTo>
                  <a:lnTo>
                    <a:pt x="4" y="101"/>
                  </a:lnTo>
                  <a:lnTo>
                    <a:pt x="0" y="56"/>
                  </a:lnTo>
                  <a:lnTo>
                    <a:pt x="0" y="18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75" name="Freeform 88"/>
            <p:cNvSpPr>
              <a:spLocks/>
            </p:cNvSpPr>
            <p:nvPr/>
          </p:nvSpPr>
          <p:spPr bwMode="auto">
            <a:xfrm>
              <a:off x="3585" y="643"/>
              <a:ext cx="162" cy="162"/>
            </a:xfrm>
            <a:custGeom>
              <a:avLst/>
              <a:gdLst>
                <a:gd name="T0" fmla="*/ 0 w 323"/>
                <a:gd name="T1" fmla="*/ 5 h 323"/>
                <a:gd name="T2" fmla="*/ 26 w 323"/>
                <a:gd name="T3" fmla="*/ 22 h 323"/>
                <a:gd name="T4" fmla="*/ 63 w 323"/>
                <a:gd name="T5" fmla="*/ 47 h 323"/>
                <a:gd name="T6" fmla="*/ 107 w 323"/>
                <a:gd name="T7" fmla="*/ 77 h 323"/>
                <a:gd name="T8" fmla="*/ 152 w 323"/>
                <a:gd name="T9" fmla="*/ 110 h 323"/>
                <a:gd name="T10" fmla="*/ 193 w 323"/>
                <a:gd name="T11" fmla="*/ 144 h 323"/>
                <a:gd name="T12" fmla="*/ 231 w 323"/>
                <a:gd name="T13" fmla="*/ 174 h 323"/>
                <a:gd name="T14" fmla="*/ 259 w 323"/>
                <a:gd name="T15" fmla="*/ 199 h 323"/>
                <a:gd name="T16" fmla="*/ 274 w 323"/>
                <a:gd name="T17" fmla="*/ 212 h 323"/>
                <a:gd name="T18" fmla="*/ 278 w 323"/>
                <a:gd name="T19" fmla="*/ 234 h 323"/>
                <a:gd name="T20" fmla="*/ 282 w 323"/>
                <a:gd name="T21" fmla="*/ 264 h 323"/>
                <a:gd name="T22" fmla="*/ 280 w 323"/>
                <a:gd name="T23" fmla="*/ 294 h 323"/>
                <a:gd name="T24" fmla="*/ 270 w 323"/>
                <a:gd name="T25" fmla="*/ 323 h 323"/>
                <a:gd name="T26" fmla="*/ 283 w 323"/>
                <a:gd name="T27" fmla="*/ 315 h 323"/>
                <a:gd name="T28" fmla="*/ 295 w 323"/>
                <a:gd name="T29" fmla="*/ 308 h 323"/>
                <a:gd name="T30" fmla="*/ 300 w 323"/>
                <a:gd name="T31" fmla="*/ 296 h 323"/>
                <a:gd name="T32" fmla="*/ 302 w 323"/>
                <a:gd name="T33" fmla="*/ 287 h 323"/>
                <a:gd name="T34" fmla="*/ 302 w 323"/>
                <a:gd name="T35" fmla="*/ 272 h 323"/>
                <a:gd name="T36" fmla="*/ 302 w 323"/>
                <a:gd name="T37" fmla="*/ 249 h 323"/>
                <a:gd name="T38" fmla="*/ 302 w 323"/>
                <a:gd name="T39" fmla="*/ 227 h 323"/>
                <a:gd name="T40" fmla="*/ 302 w 323"/>
                <a:gd name="T41" fmla="*/ 212 h 323"/>
                <a:gd name="T42" fmla="*/ 315 w 323"/>
                <a:gd name="T43" fmla="*/ 193 h 323"/>
                <a:gd name="T44" fmla="*/ 323 w 323"/>
                <a:gd name="T45" fmla="*/ 170 h 323"/>
                <a:gd name="T46" fmla="*/ 321 w 323"/>
                <a:gd name="T47" fmla="*/ 146 h 323"/>
                <a:gd name="T48" fmla="*/ 314 w 323"/>
                <a:gd name="T49" fmla="*/ 122 h 323"/>
                <a:gd name="T50" fmla="*/ 306 w 323"/>
                <a:gd name="T51" fmla="*/ 135 h 323"/>
                <a:gd name="T52" fmla="*/ 298 w 323"/>
                <a:gd name="T53" fmla="*/ 148 h 323"/>
                <a:gd name="T54" fmla="*/ 287 w 323"/>
                <a:gd name="T55" fmla="*/ 161 h 323"/>
                <a:gd name="T56" fmla="*/ 274 w 323"/>
                <a:gd name="T57" fmla="*/ 165 h 323"/>
                <a:gd name="T58" fmla="*/ 261 w 323"/>
                <a:gd name="T59" fmla="*/ 155 h 323"/>
                <a:gd name="T60" fmla="*/ 242 w 323"/>
                <a:gd name="T61" fmla="*/ 142 h 323"/>
                <a:gd name="T62" fmla="*/ 221 w 323"/>
                <a:gd name="T63" fmla="*/ 125 h 323"/>
                <a:gd name="T64" fmla="*/ 201 w 323"/>
                <a:gd name="T65" fmla="*/ 109 h 323"/>
                <a:gd name="T66" fmla="*/ 180 w 323"/>
                <a:gd name="T67" fmla="*/ 90 h 323"/>
                <a:gd name="T68" fmla="*/ 161 w 323"/>
                <a:gd name="T69" fmla="*/ 75 h 323"/>
                <a:gd name="T70" fmla="*/ 150 w 323"/>
                <a:gd name="T71" fmla="*/ 62 h 323"/>
                <a:gd name="T72" fmla="*/ 142 w 323"/>
                <a:gd name="T73" fmla="*/ 54 h 323"/>
                <a:gd name="T74" fmla="*/ 146 w 323"/>
                <a:gd name="T75" fmla="*/ 47 h 323"/>
                <a:gd name="T76" fmla="*/ 152 w 323"/>
                <a:gd name="T77" fmla="*/ 39 h 323"/>
                <a:gd name="T78" fmla="*/ 152 w 323"/>
                <a:gd name="T79" fmla="*/ 31 h 323"/>
                <a:gd name="T80" fmla="*/ 148 w 323"/>
                <a:gd name="T81" fmla="*/ 22 h 323"/>
                <a:gd name="T82" fmla="*/ 141 w 323"/>
                <a:gd name="T83" fmla="*/ 18 h 323"/>
                <a:gd name="T84" fmla="*/ 129 w 323"/>
                <a:gd name="T85" fmla="*/ 13 h 323"/>
                <a:gd name="T86" fmla="*/ 112 w 323"/>
                <a:gd name="T87" fmla="*/ 9 h 323"/>
                <a:gd name="T88" fmla="*/ 94 w 323"/>
                <a:gd name="T89" fmla="*/ 3 h 323"/>
                <a:gd name="T90" fmla="*/ 71 w 323"/>
                <a:gd name="T91" fmla="*/ 1 h 323"/>
                <a:gd name="T92" fmla="*/ 47 w 323"/>
                <a:gd name="T93" fmla="*/ 0 h 323"/>
                <a:gd name="T94" fmla="*/ 24 w 323"/>
                <a:gd name="T95" fmla="*/ 1 h 323"/>
                <a:gd name="T96" fmla="*/ 0 w 323"/>
                <a:gd name="T97" fmla="*/ 5 h 32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23"/>
                <a:gd name="T148" fmla="*/ 0 h 323"/>
                <a:gd name="T149" fmla="*/ 323 w 323"/>
                <a:gd name="T150" fmla="*/ 323 h 32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23" h="323">
                  <a:moveTo>
                    <a:pt x="0" y="5"/>
                  </a:moveTo>
                  <a:lnTo>
                    <a:pt x="26" y="22"/>
                  </a:lnTo>
                  <a:lnTo>
                    <a:pt x="63" y="47"/>
                  </a:lnTo>
                  <a:lnTo>
                    <a:pt x="107" y="77"/>
                  </a:lnTo>
                  <a:lnTo>
                    <a:pt x="152" y="110"/>
                  </a:lnTo>
                  <a:lnTo>
                    <a:pt x="193" y="144"/>
                  </a:lnTo>
                  <a:lnTo>
                    <a:pt x="231" y="174"/>
                  </a:lnTo>
                  <a:lnTo>
                    <a:pt x="259" y="199"/>
                  </a:lnTo>
                  <a:lnTo>
                    <a:pt x="274" y="212"/>
                  </a:lnTo>
                  <a:lnTo>
                    <a:pt x="278" y="234"/>
                  </a:lnTo>
                  <a:lnTo>
                    <a:pt x="282" y="264"/>
                  </a:lnTo>
                  <a:lnTo>
                    <a:pt x="280" y="294"/>
                  </a:lnTo>
                  <a:lnTo>
                    <a:pt x="270" y="323"/>
                  </a:lnTo>
                  <a:lnTo>
                    <a:pt x="283" y="315"/>
                  </a:lnTo>
                  <a:lnTo>
                    <a:pt x="295" y="308"/>
                  </a:lnTo>
                  <a:lnTo>
                    <a:pt x="300" y="296"/>
                  </a:lnTo>
                  <a:lnTo>
                    <a:pt x="302" y="287"/>
                  </a:lnTo>
                  <a:lnTo>
                    <a:pt x="302" y="272"/>
                  </a:lnTo>
                  <a:lnTo>
                    <a:pt x="302" y="249"/>
                  </a:lnTo>
                  <a:lnTo>
                    <a:pt x="302" y="227"/>
                  </a:lnTo>
                  <a:lnTo>
                    <a:pt x="302" y="212"/>
                  </a:lnTo>
                  <a:lnTo>
                    <a:pt x="315" y="193"/>
                  </a:lnTo>
                  <a:lnTo>
                    <a:pt x="323" y="170"/>
                  </a:lnTo>
                  <a:lnTo>
                    <a:pt x="321" y="146"/>
                  </a:lnTo>
                  <a:lnTo>
                    <a:pt x="314" y="122"/>
                  </a:lnTo>
                  <a:lnTo>
                    <a:pt x="306" y="135"/>
                  </a:lnTo>
                  <a:lnTo>
                    <a:pt x="298" y="148"/>
                  </a:lnTo>
                  <a:lnTo>
                    <a:pt x="287" y="161"/>
                  </a:lnTo>
                  <a:lnTo>
                    <a:pt x="274" y="165"/>
                  </a:lnTo>
                  <a:lnTo>
                    <a:pt x="261" y="155"/>
                  </a:lnTo>
                  <a:lnTo>
                    <a:pt x="242" y="142"/>
                  </a:lnTo>
                  <a:lnTo>
                    <a:pt x="221" y="125"/>
                  </a:lnTo>
                  <a:lnTo>
                    <a:pt x="201" y="109"/>
                  </a:lnTo>
                  <a:lnTo>
                    <a:pt x="180" y="90"/>
                  </a:lnTo>
                  <a:lnTo>
                    <a:pt x="161" y="75"/>
                  </a:lnTo>
                  <a:lnTo>
                    <a:pt x="150" y="62"/>
                  </a:lnTo>
                  <a:lnTo>
                    <a:pt x="142" y="54"/>
                  </a:lnTo>
                  <a:lnTo>
                    <a:pt x="146" y="47"/>
                  </a:lnTo>
                  <a:lnTo>
                    <a:pt x="152" y="39"/>
                  </a:lnTo>
                  <a:lnTo>
                    <a:pt x="152" y="31"/>
                  </a:lnTo>
                  <a:lnTo>
                    <a:pt x="148" y="22"/>
                  </a:lnTo>
                  <a:lnTo>
                    <a:pt x="141" y="18"/>
                  </a:lnTo>
                  <a:lnTo>
                    <a:pt x="129" y="13"/>
                  </a:lnTo>
                  <a:lnTo>
                    <a:pt x="112" y="9"/>
                  </a:lnTo>
                  <a:lnTo>
                    <a:pt x="94" y="3"/>
                  </a:lnTo>
                  <a:lnTo>
                    <a:pt x="71" y="1"/>
                  </a:lnTo>
                  <a:lnTo>
                    <a:pt x="47" y="0"/>
                  </a:lnTo>
                  <a:lnTo>
                    <a:pt x="24" y="1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76" name="Freeform 89"/>
            <p:cNvSpPr>
              <a:spLocks/>
            </p:cNvSpPr>
            <p:nvPr/>
          </p:nvSpPr>
          <p:spPr bwMode="auto">
            <a:xfrm>
              <a:off x="3786" y="784"/>
              <a:ext cx="51" cy="42"/>
            </a:xfrm>
            <a:custGeom>
              <a:avLst/>
              <a:gdLst>
                <a:gd name="T0" fmla="*/ 71 w 101"/>
                <a:gd name="T1" fmla="*/ 0 h 85"/>
                <a:gd name="T2" fmla="*/ 79 w 101"/>
                <a:gd name="T3" fmla="*/ 10 h 85"/>
                <a:gd name="T4" fmla="*/ 84 w 101"/>
                <a:gd name="T5" fmla="*/ 21 h 85"/>
                <a:gd name="T6" fmla="*/ 88 w 101"/>
                <a:gd name="T7" fmla="*/ 30 h 85"/>
                <a:gd name="T8" fmla="*/ 88 w 101"/>
                <a:gd name="T9" fmla="*/ 34 h 85"/>
                <a:gd name="T10" fmla="*/ 75 w 101"/>
                <a:gd name="T11" fmla="*/ 38 h 85"/>
                <a:gd name="T12" fmla="*/ 68 w 101"/>
                <a:gd name="T13" fmla="*/ 42 h 85"/>
                <a:gd name="T14" fmla="*/ 62 w 101"/>
                <a:gd name="T15" fmla="*/ 44 h 85"/>
                <a:gd name="T16" fmla="*/ 60 w 101"/>
                <a:gd name="T17" fmla="*/ 49 h 85"/>
                <a:gd name="T18" fmla="*/ 73 w 101"/>
                <a:gd name="T19" fmla="*/ 53 h 85"/>
                <a:gd name="T20" fmla="*/ 86 w 101"/>
                <a:gd name="T21" fmla="*/ 60 h 85"/>
                <a:gd name="T22" fmla="*/ 98 w 101"/>
                <a:gd name="T23" fmla="*/ 66 h 85"/>
                <a:gd name="T24" fmla="*/ 101 w 101"/>
                <a:gd name="T25" fmla="*/ 68 h 85"/>
                <a:gd name="T26" fmla="*/ 98 w 101"/>
                <a:gd name="T27" fmla="*/ 74 h 85"/>
                <a:gd name="T28" fmla="*/ 92 w 101"/>
                <a:gd name="T29" fmla="*/ 77 h 85"/>
                <a:gd name="T30" fmla="*/ 84 w 101"/>
                <a:gd name="T31" fmla="*/ 81 h 85"/>
                <a:gd name="T32" fmla="*/ 77 w 101"/>
                <a:gd name="T33" fmla="*/ 83 h 85"/>
                <a:gd name="T34" fmla="*/ 69 w 101"/>
                <a:gd name="T35" fmla="*/ 85 h 85"/>
                <a:gd name="T36" fmla="*/ 60 w 101"/>
                <a:gd name="T37" fmla="*/ 85 h 85"/>
                <a:gd name="T38" fmla="*/ 51 w 101"/>
                <a:gd name="T39" fmla="*/ 85 h 85"/>
                <a:gd name="T40" fmla="*/ 41 w 101"/>
                <a:gd name="T41" fmla="*/ 83 h 85"/>
                <a:gd name="T42" fmla="*/ 26 w 101"/>
                <a:gd name="T43" fmla="*/ 75 h 85"/>
                <a:gd name="T44" fmla="*/ 15 w 101"/>
                <a:gd name="T45" fmla="*/ 68 h 85"/>
                <a:gd name="T46" fmla="*/ 7 w 101"/>
                <a:gd name="T47" fmla="*/ 59 h 85"/>
                <a:gd name="T48" fmla="*/ 0 w 101"/>
                <a:gd name="T49" fmla="*/ 49 h 85"/>
                <a:gd name="T50" fmla="*/ 13 w 101"/>
                <a:gd name="T51" fmla="*/ 49 h 85"/>
                <a:gd name="T52" fmla="*/ 24 w 101"/>
                <a:gd name="T53" fmla="*/ 49 h 85"/>
                <a:gd name="T54" fmla="*/ 34 w 101"/>
                <a:gd name="T55" fmla="*/ 49 h 85"/>
                <a:gd name="T56" fmla="*/ 41 w 101"/>
                <a:gd name="T57" fmla="*/ 49 h 85"/>
                <a:gd name="T58" fmla="*/ 45 w 101"/>
                <a:gd name="T59" fmla="*/ 36 h 85"/>
                <a:gd name="T60" fmla="*/ 54 w 101"/>
                <a:gd name="T61" fmla="*/ 23 h 85"/>
                <a:gd name="T62" fmla="*/ 64 w 101"/>
                <a:gd name="T63" fmla="*/ 10 h 85"/>
                <a:gd name="T64" fmla="*/ 71 w 101"/>
                <a:gd name="T65" fmla="*/ 0 h 8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1"/>
                <a:gd name="T100" fmla="*/ 0 h 85"/>
                <a:gd name="T101" fmla="*/ 101 w 101"/>
                <a:gd name="T102" fmla="*/ 85 h 8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1" h="85">
                  <a:moveTo>
                    <a:pt x="71" y="0"/>
                  </a:moveTo>
                  <a:lnTo>
                    <a:pt x="79" y="10"/>
                  </a:lnTo>
                  <a:lnTo>
                    <a:pt x="84" y="21"/>
                  </a:lnTo>
                  <a:lnTo>
                    <a:pt x="88" y="30"/>
                  </a:lnTo>
                  <a:lnTo>
                    <a:pt x="88" y="34"/>
                  </a:lnTo>
                  <a:lnTo>
                    <a:pt x="75" y="38"/>
                  </a:lnTo>
                  <a:lnTo>
                    <a:pt x="68" y="42"/>
                  </a:lnTo>
                  <a:lnTo>
                    <a:pt x="62" y="44"/>
                  </a:lnTo>
                  <a:lnTo>
                    <a:pt x="60" y="49"/>
                  </a:lnTo>
                  <a:lnTo>
                    <a:pt x="73" y="53"/>
                  </a:lnTo>
                  <a:lnTo>
                    <a:pt x="86" y="60"/>
                  </a:lnTo>
                  <a:lnTo>
                    <a:pt x="98" y="66"/>
                  </a:lnTo>
                  <a:lnTo>
                    <a:pt x="101" y="68"/>
                  </a:lnTo>
                  <a:lnTo>
                    <a:pt x="98" y="74"/>
                  </a:lnTo>
                  <a:lnTo>
                    <a:pt x="92" y="77"/>
                  </a:lnTo>
                  <a:lnTo>
                    <a:pt x="84" y="81"/>
                  </a:lnTo>
                  <a:lnTo>
                    <a:pt x="77" y="83"/>
                  </a:lnTo>
                  <a:lnTo>
                    <a:pt x="69" y="85"/>
                  </a:lnTo>
                  <a:lnTo>
                    <a:pt x="60" y="85"/>
                  </a:lnTo>
                  <a:lnTo>
                    <a:pt x="51" y="85"/>
                  </a:lnTo>
                  <a:lnTo>
                    <a:pt x="41" y="83"/>
                  </a:lnTo>
                  <a:lnTo>
                    <a:pt x="26" y="75"/>
                  </a:lnTo>
                  <a:lnTo>
                    <a:pt x="15" y="68"/>
                  </a:lnTo>
                  <a:lnTo>
                    <a:pt x="7" y="59"/>
                  </a:lnTo>
                  <a:lnTo>
                    <a:pt x="0" y="49"/>
                  </a:lnTo>
                  <a:lnTo>
                    <a:pt x="13" y="49"/>
                  </a:lnTo>
                  <a:lnTo>
                    <a:pt x="24" y="49"/>
                  </a:lnTo>
                  <a:lnTo>
                    <a:pt x="34" y="49"/>
                  </a:lnTo>
                  <a:lnTo>
                    <a:pt x="41" y="49"/>
                  </a:lnTo>
                  <a:lnTo>
                    <a:pt x="45" y="36"/>
                  </a:lnTo>
                  <a:lnTo>
                    <a:pt x="54" y="23"/>
                  </a:lnTo>
                  <a:lnTo>
                    <a:pt x="64" y="10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77" name="Freeform 90"/>
            <p:cNvSpPr>
              <a:spLocks/>
            </p:cNvSpPr>
            <p:nvPr/>
          </p:nvSpPr>
          <p:spPr bwMode="auto">
            <a:xfrm>
              <a:off x="1239" y="814"/>
              <a:ext cx="635" cy="554"/>
            </a:xfrm>
            <a:custGeom>
              <a:avLst/>
              <a:gdLst>
                <a:gd name="T0" fmla="*/ 406 w 1269"/>
                <a:gd name="T1" fmla="*/ 635 h 1109"/>
                <a:gd name="T2" fmla="*/ 570 w 1269"/>
                <a:gd name="T3" fmla="*/ 658 h 1109"/>
                <a:gd name="T4" fmla="*/ 645 w 1269"/>
                <a:gd name="T5" fmla="*/ 697 h 1109"/>
                <a:gd name="T6" fmla="*/ 707 w 1269"/>
                <a:gd name="T7" fmla="*/ 821 h 1109"/>
                <a:gd name="T8" fmla="*/ 724 w 1269"/>
                <a:gd name="T9" fmla="*/ 934 h 1109"/>
                <a:gd name="T10" fmla="*/ 711 w 1269"/>
                <a:gd name="T11" fmla="*/ 1019 h 1109"/>
                <a:gd name="T12" fmla="*/ 741 w 1269"/>
                <a:gd name="T13" fmla="*/ 1096 h 1109"/>
                <a:gd name="T14" fmla="*/ 776 w 1269"/>
                <a:gd name="T15" fmla="*/ 943 h 1109"/>
                <a:gd name="T16" fmla="*/ 808 w 1269"/>
                <a:gd name="T17" fmla="*/ 1017 h 1109"/>
                <a:gd name="T18" fmla="*/ 816 w 1269"/>
                <a:gd name="T19" fmla="*/ 1094 h 1109"/>
                <a:gd name="T20" fmla="*/ 887 w 1269"/>
                <a:gd name="T21" fmla="*/ 1094 h 1109"/>
                <a:gd name="T22" fmla="*/ 850 w 1269"/>
                <a:gd name="T23" fmla="*/ 840 h 1109"/>
                <a:gd name="T24" fmla="*/ 840 w 1269"/>
                <a:gd name="T25" fmla="*/ 761 h 1109"/>
                <a:gd name="T26" fmla="*/ 840 w 1269"/>
                <a:gd name="T27" fmla="*/ 697 h 1109"/>
                <a:gd name="T28" fmla="*/ 848 w 1269"/>
                <a:gd name="T29" fmla="*/ 641 h 1109"/>
                <a:gd name="T30" fmla="*/ 869 w 1269"/>
                <a:gd name="T31" fmla="*/ 598 h 1109"/>
                <a:gd name="T32" fmla="*/ 899 w 1269"/>
                <a:gd name="T33" fmla="*/ 534 h 1109"/>
                <a:gd name="T34" fmla="*/ 919 w 1269"/>
                <a:gd name="T35" fmla="*/ 489 h 1109"/>
                <a:gd name="T36" fmla="*/ 951 w 1269"/>
                <a:gd name="T37" fmla="*/ 432 h 1109"/>
                <a:gd name="T38" fmla="*/ 1002 w 1269"/>
                <a:gd name="T39" fmla="*/ 363 h 1109"/>
                <a:gd name="T40" fmla="*/ 1051 w 1269"/>
                <a:gd name="T41" fmla="*/ 322 h 1109"/>
                <a:gd name="T42" fmla="*/ 1107 w 1269"/>
                <a:gd name="T43" fmla="*/ 361 h 1109"/>
                <a:gd name="T44" fmla="*/ 1164 w 1269"/>
                <a:gd name="T45" fmla="*/ 423 h 1109"/>
                <a:gd name="T46" fmla="*/ 1237 w 1269"/>
                <a:gd name="T47" fmla="*/ 449 h 1109"/>
                <a:gd name="T48" fmla="*/ 1263 w 1269"/>
                <a:gd name="T49" fmla="*/ 378 h 1109"/>
                <a:gd name="T50" fmla="*/ 1224 w 1269"/>
                <a:gd name="T51" fmla="*/ 258 h 1109"/>
                <a:gd name="T52" fmla="*/ 1183 w 1269"/>
                <a:gd name="T53" fmla="*/ 162 h 1109"/>
                <a:gd name="T54" fmla="*/ 1222 w 1269"/>
                <a:gd name="T55" fmla="*/ 98 h 1109"/>
                <a:gd name="T56" fmla="*/ 1222 w 1269"/>
                <a:gd name="T57" fmla="*/ 49 h 1109"/>
                <a:gd name="T58" fmla="*/ 1156 w 1269"/>
                <a:gd name="T59" fmla="*/ 92 h 1109"/>
                <a:gd name="T60" fmla="*/ 1141 w 1269"/>
                <a:gd name="T61" fmla="*/ 64 h 1109"/>
                <a:gd name="T62" fmla="*/ 1102 w 1269"/>
                <a:gd name="T63" fmla="*/ 29 h 1109"/>
                <a:gd name="T64" fmla="*/ 1077 w 1269"/>
                <a:gd name="T65" fmla="*/ 32 h 1109"/>
                <a:gd name="T66" fmla="*/ 1057 w 1269"/>
                <a:gd name="T67" fmla="*/ 21 h 1109"/>
                <a:gd name="T68" fmla="*/ 1015 w 1269"/>
                <a:gd name="T69" fmla="*/ 59 h 1109"/>
                <a:gd name="T70" fmla="*/ 989 w 1269"/>
                <a:gd name="T71" fmla="*/ 57 h 1109"/>
                <a:gd name="T72" fmla="*/ 963 w 1269"/>
                <a:gd name="T73" fmla="*/ 62 h 1109"/>
                <a:gd name="T74" fmla="*/ 933 w 1269"/>
                <a:gd name="T75" fmla="*/ 70 h 1109"/>
                <a:gd name="T76" fmla="*/ 884 w 1269"/>
                <a:gd name="T77" fmla="*/ 106 h 1109"/>
                <a:gd name="T78" fmla="*/ 748 w 1269"/>
                <a:gd name="T79" fmla="*/ 156 h 1109"/>
                <a:gd name="T80" fmla="*/ 729 w 1269"/>
                <a:gd name="T81" fmla="*/ 168 h 1109"/>
                <a:gd name="T82" fmla="*/ 722 w 1269"/>
                <a:gd name="T83" fmla="*/ 185 h 1109"/>
                <a:gd name="T84" fmla="*/ 705 w 1269"/>
                <a:gd name="T85" fmla="*/ 194 h 1109"/>
                <a:gd name="T86" fmla="*/ 679 w 1269"/>
                <a:gd name="T87" fmla="*/ 201 h 1109"/>
                <a:gd name="T88" fmla="*/ 658 w 1269"/>
                <a:gd name="T89" fmla="*/ 207 h 1109"/>
                <a:gd name="T90" fmla="*/ 605 w 1269"/>
                <a:gd name="T91" fmla="*/ 252 h 1109"/>
                <a:gd name="T92" fmla="*/ 417 w 1269"/>
                <a:gd name="T93" fmla="*/ 237 h 1109"/>
                <a:gd name="T94" fmla="*/ 169 w 1269"/>
                <a:gd name="T95" fmla="*/ 231 h 1109"/>
                <a:gd name="T96" fmla="*/ 32 w 1269"/>
                <a:gd name="T97" fmla="*/ 385 h 1109"/>
                <a:gd name="T98" fmla="*/ 8 w 1269"/>
                <a:gd name="T99" fmla="*/ 605 h 1109"/>
                <a:gd name="T100" fmla="*/ 21 w 1269"/>
                <a:gd name="T101" fmla="*/ 663 h 1109"/>
                <a:gd name="T102" fmla="*/ 85 w 1269"/>
                <a:gd name="T103" fmla="*/ 566 h 1109"/>
                <a:gd name="T104" fmla="*/ 88 w 1269"/>
                <a:gd name="T105" fmla="*/ 697 h 1109"/>
                <a:gd name="T106" fmla="*/ 83 w 1269"/>
                <a:gd name="T107" fmla="*/ 853 h 1109"/>
                <a:gd name="T108" fmla="*/ 92 w 1269"/>
                <a:gd name="T109" fmla="*/ 1084 h 1109"/>
                <a:gd name="T110" fmla="*/ 156 w 1269"/>
                <a:gd name="T111" fmla="*/ 1109 h 1109"/>
                <a:gd name="T112" fmla="*/ 222 w 1269"/>
                <a:gd name="T113" fmla="*/ 1082 h 1109"/>
                <a:gd name="T114" fmla="*/ 179 w 1269"/>
                <a:gd name="T115" fmla="*/ 756 h 1109"/>
                <a:gd name="T116" fmla="*/ 265 w 1269"/>
                <a:gd name="T117" fmla="*/ 628 h 11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69"/>
                <a:gd name="T178" fmla="*/ 0 h 1109"/>
                <a:gd name="T179" fmla="*/ 1269 w 1269"/>
                <a:gd name="T180" fmla="*/ 1109 h 11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69" h="1109">
                  <a:moveTo>
                    <a:pt x="290" y="607"/>
                  </a:moveTo>
                  <a:lnTo>
                    <a:pt x="306" y="611"/>
                  </a:lnTo>
                  <a:lnTo>
                    <a:pt x="325" y="617"/>
                  </a:lnTo>
                  <a:lnTo>
                    <a:pt x="344" y="620"/>
                  </a:lnTo>
                  <a:lnTo>
                    <a:pt x="365" y="626"/>
                  </a:lnTo>
                  <a:lnTo>
                    <a:pt x="385" y="630"/>
                  </a:lnTo>
                  <a:lnTo>
                    <a:pt x="406" y="635"/>
                  </a:lnTo>
                  <a:lnTo>
                    <a:pt x="429" y="639"/>
                  </a:lnTo>
                  <a:lnTo>
                    <a:pt x="453" y="643"/>
                  </a:lnTo>
                  <a:lnTo>
                    <a:pt x="476" y="647"/>
                  </a:lnTo>
                  <a:lnTo>
                    <a:pt x="498" y="650"/>
                  </a:lnTo>
                  <a:lnTo>
                    <a:pt x="523" y="654"/>
                  </a:lnTo>
                  <a:lnTo>
                    <a:pt x="545" y="656"/>
                  </a:lnTo>
                  <a:lnTo>
                    <a:pt x="570" y="658"/>
                  </a:lnTo>
                  <a:lnTo>
                    <a:pt x="592" y="660"/>
                  </a:lnTo>
                  <a:lnTo>
                    <a:pt x="615" y="660"/>
                  </a:lnTo>
                  <a:lnTo>
                    <a:pt x="637" y="660"/>
                  </a:lnTo>
                  <a:lnTo>
                    <a:pt x="632" y="663"/>
                  </a:lnTo>
                  <a:lnTo>
                    <a:pt x="630" y="673"/>
                  </a:lnTo>
                  <a:lnTo>
                    <a:pt x="635" y="684"/>
                  </a:lnTo>
                  <a:lnTo>
                    <a:pt x="645" y="697"/>
                  </a:lnTo>
                  <a:lnTo>
                    <a:pt x="652" y="709"/>
                  </a:lnTo>
                  <a:lnTo>
                    <a:pt x="660" y="725"/>
                  </a:lnTo>
                  <a:lnTo>
                    <a:pt x="669" y="744"/>
                  </a:lnTo>
                  <a:lnTo>
                    <a:pt x="679" y="767"/>
                  </a:lnTo>
                  <a:lnTo>
                    <a:pt x="690" y="787"/>
                  </a:lnTo>
                  <a:lnTo>
                    <a:pt x="699" y="806"/>
                  </a:lnTo>
                  <a:lnTo>
                    <a:pt x="707" y="821"/>
                  </a:lnTo>
                  <a:lnTo>
                    <a:pt x="713" y="827"/>
                  </a:lnTo>
                  <a:lnTo>
                    <a:pt x="703" y="836"/>
                  </a:lnTo>
                  <a:lnTo>
                    <a:pt x="699" y="851"/>
                  </a:lnTo>
                  <a:lnTo>
                    <a:pt x="701" y="868"/>
                  </a:lnTo>
                  <a:lnTo>
                    <a:pt x="713" y="887"/>
                  </a:lnTo>
                  <a:lnTo>
                    <a:pt x="718" y="908"/>
                  </a:lnTo>
                  <a:lnTo>
                    <a:pt x="724" y="934"/>
                  </a:lnTo>
                  <a:lnTo>
                    <a:pt x="728" y="960"/>
                  </a:lnTo>
                  <a:lnTo>
                    <a:pt x="728" y="981"/>
                  </a:lnTo>
                  <a:lnTo>
                    <a:pt x="722" y="987"/>
                  </a:lnTo>
                  <a:lnTo>
                    <a:pt x="716" y="990"/>
                  </a:lnTo>
                  <a:lnTo>
                    <a:pt x="713" y="996"/>
                  </a:lnTo>
                  <a:lnTo>
                    <a:pt x="711" y="1003"/>
                  </a:lnTo>
                  <a:lnTo>
                    <a:pt x="711" y="1019"/>
                  </a:lnTo>
                  <a:lnTo>
                    <a:pt x="709" y="1043"/>
                  </a:lnTo>
                  <a:lnTo>
                    <a:pt x="705" y="1069"/>
                  </a:lnTo>
                  <a:lnTo>
                    <a:pt x="705" y="1092"/>
                  </a:lnTo>
                  <a:lnTo>
                    <a:pt x="713" y="1094"/>
                  </a:lnTo>
                  <a:lnTo>
                    <a:pt x="722" y="1096"/>
                  </a:lnTo>
                  <a:lnTo>
                    <a:pt x="731" y="1096"/>
                  </a:lnTo>
                  <a:lnTo>
                    <a:pt x="741" y="1096"/>
                  </a:lnTo>
                  <a:lnTo>
                    <a:pt x="750" y="1096"/>
                  </a:lnTo>
                  <a:lnTo>
                    <a:pt x="760" y="1096"/>
                  </a:lnTo>
                  <a:lnTo>
                    <a:pt x="765" y="1096"/>
                  </a:lnTo>
                  <a:lnTo>
                    <a:pt x="771" y="1096"/>
                  </a:lnTo>
                  <a:lnTo>
                    <a:pt x="771" y="1058"/>
                  </a:lnTo>
                  <a:lnTo>
                    <a:pt x="773" y="1002"/>
                  </a:lnTo>
                  <a:lnTo>
                    <a:pt x="776" y="943"/>
                  </a:lnTo>
                  <a:lnTo>
                    <a:pt x="780" y="902"/>
                  </a:lnTo>
                  <a:lnTo>
                    <a:pt x="786" y="926"/>
                  </a:lnTo>
                  <a:lnTo>
                    <a:pt x="790" y="955"/>
                  </a:lnTo>
                  <a:lnTo>
                    <a:pt x="795" y="985"/>
                  </a:lnTo>
                  <a:lnTo>
                    <a:pt x="797" y="1013"/>
                  </a:lnTo>
                  <a:lnTo>
                    <a:pt x="803" y="1015"/>
                  </a:lnTo>
                  <a:lnTo>
                    <a:pt x="808" y="1017"/>
                  </a:lnTo>
                  <a:lnTo>
                    <a:pt x="812" y="1019"/>
                  </a:lnTo>
                  <a:lnTo>
                    <a:pt x="814" y="1019"/>
                  </a:lnTo>
                  <a:lnTo>
                    <a:pt x="814" y="1035"/>
                  </a:lnTo>
                  <a:lnTo>
                    <a:pt x="812" y="1058"/>
                  </a:lnTo>
                  <a:lnTo>
                    <a:pt x="808" y="1080"/>
                  </a:lnTo>
                  <a:lnTo>
                    <a:pt x="808" y="1094"/>
                  </a:lnTo>
                  <a:lnTo>
                    <a:pt x="816" y="1094"/>
                  </a:lnTo>
                  <a:lnTo>
                    <a:pt x="825" y="1094"/>
                  </a:lnTo>
                  <a:lnTo>
                    <a:pt x="837" y="1094"/>
                  </a:lnTo>
                  <a:lnTo>
                    <a:pt x="848" y="1094"/>
                  </a:lnTo>
                  <a:lnTo>
                    <a:pt x="861" y="1094"/>
                  </a:lnTo>
                  <a:lnTo>
                    <a:pt x="871" y="1094"/>
                  </a:lnTo>
                  <a:lnTo>
                    <a:pt x="880" y="1094"/>
                  </a:lnTo>
                  <a:lnTo>
                    <a:pt x="887" y="1094"/>
                  </a:lnTo>
                  <a:lnTo>
                    <a:pt x="874" y="1052"/>
                  </a:lnTo>
                  <a:lnTo>
                    <a:pt x="857" y="998"/>
                  </a:lnTo>
                  <a:lnTo>
                    <a:pt x="846" y="941"/>
                  </a:lnTo>
                  <a:lnTo>
                    <a:pt x="844" y="900"/>
                  </a:lnTo>
                  <a:lnTo>
                    <a:pt x="848" y="880"/>
                  </a:lnTo>
                  <a:lnTo>
                    <a:pt x="850" y="861"/>
                  </a:lnTo>
                  <a:lnTo>
                    <a:pt x="850" y="840"/>
                  </a:lnTo>
                  <a:lnTo>
                    <a:pt x="850" y="819"/>
                  </a:lnTo>
                  <a:lnTo>
                    <a:pt x="850" y="810"/>
                  </a:lnTo>
                  <a:lnTo>
                    <a:pt x="848" y="799"/>
                  </a:lnTo>
                  <a:lnTo>
                    <a:pt x="844" y="787"/>
                  </a:lnTo>
                  <a:lnTo>
                    <a:pt x="842" y="778"/>
                  </a:lnTo>
                  <a:lnTo>
                    <a:pt x="840" y="771"/>
                  </a:lnTo>
                  <a:lnTo>
                    <a:pt x="840" y="761"/>
                  </a:lnTo>
                  <a:lnTo>
                    <a:pt x="839" y="752"/>
                  </a:lnTo>
                  <a:lnTo>
                    <a:pt x="839" y="742"/>
                  </a:lnTo>
                  <a:lnTo>
                    <a:pt x="839" y="735"/>
                  </a:lnTo>
                  <a:lnTo>
                    <a:pt x="839" y="725"/>
                  </a:lnTo>
                  <a:lnTo>
                    <a:pt x="839" y="718"/>
                  </a:lnTo>
                  <a:lnTo>
                    <a:pt x="839" y="710"/>
                  </a:lnTo>
                  <a:lnTo>
                    <a:pt x="840" y="697"/>
                  </a:lnTo>
                  <a:lnTo>
                    <a:pt x="840" y="686"/>
                  </a:lnTo>
                  <a:lnTo>
                    <a:pt x="842" y="675"/>
                  </a:lnTo>
                  <a:lnTo>
                    <a:pt x="842" y="663"/>
                  </a:lnTo>
                  <a:lnTo>
                    <a:pt x="842" y="660"/>
                  </a:lnTo>
                  <a:lnTo>
                    <a:pt x="844" y="654"/>
                  </a:lnTo>
                  <a:lnTo>
                    <a:pt x="846" y="648"/>
                  </a:lnTo>
                  <a:lnTo>
                    <a:pt x="848" y="641"/>
                  </a:lnTo>
                  <a:lnTo>
                    <a:pt x="850" y="637"/>
                  </a:lnTo>
                  <a:lnTo>
                    <a:pt x="852" y="632"/>
                  </a:lnTo>
                  <a:lnTo>
                    <a:pt x="854" y="628"/>
                  </a:lnTo>
                  <a:lnTo>
                    <a:pt x="855" y="624"/>
                  </a:lnTo>
                  <a:lnTo>
                    <a:pt x="859" y="615"/>
                  </a:lnTo>
                  <a:lnTo>
                    <a:pt x="865" y="605"/>
                  </a:lnTo>
                  <a:lnTo>
                    <a:pt x="869" y="598"/>
                  </a:lnTo>
                  <a:lnTo>
                    <a:pt x="872" y="588"/>
                  </a:lnTo>
                  <a:lnTo>
                    <a:pt x="878" y="577"/>
                  </a:lnTo>
                  <a:lnTo>
                    <a:pt x="884" y="566"/>
                  </a:lnTo>
                  <a:lnTo>
                    <a:pt x="889" y="556"/>
                  </a:lnTo>
                  <a:lnTo>
                    <a:pt x="893" y="545"/>
                  </a:lnTo>
                  <a:lnTo>
                    <a:pt x="897" y="540"/>
                  </a:lnTo>
                  <a:lnTo>
                    <a:pt x="899" y="534"/>
                  </a:lnTo>
                  <a:lnTo>
                    <a:pt x="902" y="528"/>
                  </a:lnTo>
                  <a:lnTo>
                    <a:pt x="904" y="523"/>
                  </a:lnTo>
                  <a:lnTo>
                    <a:pt x="908" y="517"/>
                  </a:lnTo>
                  <a:lnTo>
                    <a:pt x="910" y="511"/>
                  </a:lnTo>
                  <a:lnTo>
                    <a:pt x="914" y="506"/>
                  </a:lnTo>
                  <a:lnTo>
                    <a:pt x="916" y="500"/>
                  </a:lnTo>
                  <a:lnTo>
                    <a:pt x="919" y="489"/>
                  </a:lnTo>
                  <a:lnTo>
                    <a:pt x="925" y="479"/>
                  </a:lnTo>
                  <a:lnTo>
                    <a:pt x="929" y="470"/>
                  </a:lnTo>
                  <a:lnTo>
                    <a:pt x="934" y="461"/>
                  </a:lnTo>
                  <a:lnTo>
                    <a:pt x="938" y="453"/>
                  </a:lnTo>
                  <a:lnTo>
                    <a:pt x="944" y="446"/>
                  </a:lnTo>
                  <a:lnTo>
                    <a:pt x="948" y="438"/>
                  </a:lnTo>
                  <a:lnTo>
                    <a:pt x="951" y="432"/>
                  </a:lnTo>
                  <a:lnTo>
                    <a:pt x="957" y="423"/>
                  </a:lnTo>
                  <a:lnTo>
                    <a:pt x="963" y="414"/>
                  </a:lnTo>
                  <a:lnTo>
                    <a:pt x="968" y="406"/>
                  </a:lnTo>
                  <a:lnTo>
                    <a:pt x="974" y="399"/>
                  </a:lnTo>
                  <a:lnTo>
                    <a:pt x="985" y="385"/>
                  </a:lnTo>
                  <a:lnTo>
                    <a:pt x="995" y="374"/>
                  </a:lnTo>
                  <a:lnTo>
                    <a:pt x="1002" y="363"/>
                  </a:lnTo>
                  <a:lnTo>
                    <a:pt x="1008" y="355"/>
                  </a:lnTo>
                  <a:lnTo>
                    <a:pt x="1019" y="339"/>
                  </a:lnTo>
                  <a:lnTo>
                    <a:pt x="1028" y="324"/>
                  </a:lnTo>
                  <a:lnTo>
                    <a:pt x="1038" y="312"/>
                  </a:lnTo>
                  <a:lnTo>
                    <a:pt x="1047" y="299"/>
                  </a:lnTo>
                  <a:lnTo>
                    <a:pt x="1049" y="310"/>
                  </a:lnTo>
                  <a:lnTo>
                    <a:pt x="1051" y="322"/>
                  </a:lnTo>
                  <a:lnTo>
                    <a:pt x="1057" y="333"/>
                  </a:lnTo>
                  <a:lnTo>
                    <a:pt x="1068" y="340"/>
                  </a:lnTo>
                  <a:lnTo>
                    <a:pt x="1075" y="344"/>
                  </a:lnTo>
                  <a:lnTo>
                    <a:pt x="1083" y="348"/>
                  </a:lnTo>
                  <a:lnTo>
                    <a:pt x="1092" y="352"/>
                  </a:lnTo>
                  <a:lnTo>
                    <a:pt x="1100" y="357"/>
                  </a:lnTo>
                  <a:lnTo>
                    <a:pt x="1107" y="361"/>
                  </a:lnTo>
                  <a:lnTo>
                    <a:pt x="1115" y="365"/>
                  </a:lnTo>
                  <a:lnTo>
                    <a:pt x="1122" y="369"/>
                  </a:lnTo>
                  <a:lnTo>
                    <a:pt x="1130" y="370"/>
                  </a:lnTo>
                  <a:lnTo>
                    <a:pt x="1137" y="382"/>
                  </a:lnTo>
                  <a:lnTo>
                    <a:pt x="1147" y="397"/>
                  </a:lnTo>
                  <a:lnTo>
                    <a:pt x="1154" y="410"/>
                  </a:lnTo>
                  <a:lnTo>
                    <a:pt x="1164" y="423"/>
                  </a:lnTo>
                  <a:lnTo>
                    <a:pt x="1173" y="436"/>
                  </a:lnTo>
                  <a:lnTo>
                    <a:pt x="1183" y="446"/>
                  </a:lnTo>
                  <a:lnTo>
                    <a:pt x="1192" y="453"/>
                  </a:lnTo>
                  <a:lnTo>
                    <a:pt x="1203" y="457"/>
                  </a:lnTo>
                  <a:lnTo>
                    <a:pt x="1215" y="457"/>
                  </a:lnTo>
                  <a:lnTo>
                    <a:pt x="1226" y="453"/>
                  </a:lnTo>
                  <a:lnTo>
                    <a:pt x="1237" y="449"/>
                  </a:lnTo>
                  <a:lnTo>
                    <a:pt x="1247" y="444"/>
                  </a:lnTo>
                  <a:lnTo>
                    <a:pt x="1256" y="436"/>
                  </a:lnTo>
                  <a:lnTo>
                    <a:pt x="1263" y="429"/>
                  </a:lnTo>
                  <a:lnTo>
                    <a:pt x="1267" y="419"/>
                  </a:lnTo>
                  <a:lnTo>
                    <a:pt x="1269" y="410"/>
                  </a:lnTo>
                  <a:lnTo>
                    <a:pt x="1267" y="393"/>
                  </a:lnTo>
                  <a:lnTo>
                    <a:pt x="1263" y="378"/>
                  </a:lnTo>
                  <a:lnTo>
                    <a:pt x="1258" y="363"/>
                  </a:lnTo>
                  <a:lnTo>
                    <a:pt x="1250" y="346"/>
                  </a:lnTo>
                  <a:lnTo>
                    <a:pt x="1243" y="327"/>
                  </a:lnTo>
                  <a:lnTo>
                    <a:pt x="1237" y="307"/>
                  </a:lnTo>
                  <a:lnTo>
                    <a:pt x="1230" y="290"/>
                  </a:lnTo>
                  <a:lnTo>
                    <a:pt x="1222" y="275"/>
                  </a:lnTo>
                  <a:lnTo>
                    <a:pt x="1224" y="258"/>
                  </a:lnTo>
                  <a:lnTo>
                    <a:pt x="1224" y="243"/>
                  </a:lnTo>
                  <a:lnTo>
                    <a:pt x="1224" y="231"/>
                  </a:lnTo>
                  <a:lnTo>
                    <a:pt x="1220" y="220"/>
                  </a:lnTo>
                  <a:lnTo>
                    <a:pt x="1215" y="209"/>
                  </a:lnTo>
                  <a:lnTo>
                    <a:pt x="1207" y="194"/>
                  </a:lnTo>
                  <a:lnTo>
                    <a:pt x="1196" y="179"/>
                  </a:lnTo>
                  <a:lnTo>
                    <a:pt x="1183" y="162"/>
                  </a:lnTo>
                  <a:lnTo>
                    <a:pt x="1184" y="162"/>
                  </a:lnTo>
                  <a:lnTo>
                    <a:pt x="1190" y="160"/>
                  </a:lnTo>
                  <a:lnTo>
                    <a:pt x="1196" y="158"/>
                  </a:lnTo>
                  <a:lnTo>
                    <a:pt x="1200" y="154"/>
                  </a:lnTo>
                  <a:lnTo>
                    <a:pt x="1203" y="141"/>
                  </a:lnTo>
                  <a:lnTo>
                    <a:pt x="1213" y="121"/>
                  </a:lnTo>
                  <a:lnTo>
                    <a:pt x="1222" y="98"/>
                  </a:lnTo>
                  <a:lnTo>
                    <a:pt x="1230" y="81"/>
                  </a:lnTo>
                  <a:lnTo>
                    <a:pt x="1233" y="70"/>
                  </a:lnTo>
                  <a:lnTo>
                    <a:pt x="1237" y="61"/>
                  </a:lnTo>
                  <a:lnTo>
                    <a:pt x="1237" y="53"/>
                  </a:lnTo>
                  <a:lnTo>
                    <a:pt x="1237" y="51"/>
                  </a:lnTo>
                  <a:lnTo>
                    <a:pt x="1230" y="47"/>
                  </a:lnTo>
                  <a:lnTo>
                    <a:pt x="1222" y="49"/>
                  </a:lnTo>
                  <a:lnTo>
                    <a:pt x="1213" y="57"/>
                  </a:lnTo>
                  <a:lnTo>
                    <a:pt x="1200" y="66"/>
                  </a:lnTo>
                  <a:lnTo>
                    <a:pt x="1190" y="72"/>
                  </a:lnTo>
                  <a:lnTo>
                    <a:pt x="1183" y="76"/>
                  </a:lnTo>
                  <a:lnTo>
                    <a:pt x="1173" y="79"/>
                  </a:lnTo>
                  <a:lnTo>
                    <a:pt x="1164" y="85"/>
                  </a:lnTo>
                  <a:lnTo>
                    <a:pt x="1156" y="92"/>
                  </a:lnTo>
                  <a:lnTo>
                    <a:pt x="1149" y="100"/>
                  </a:lnTo>
                  <a:lnTo>
                    <a:pt x="1143" y="104"/>
                  </a:lnTo>
                  <a:lnTo>
                    <a:pt x="1137" y="106"/>
                  </a:lnTo>
                  <a:lnTo>
                    <a:pt x="1134" y="102"/>
                  </a:lnTo>
                  <a:lnTo>
                    <a:pt x="1134" y="91"/>
                  </a:lnTo>
                  <a:lnTo>
                    <a:pt x="1137" y="76"/>
                  </a:lnTo>
                  <a:lnTo>
                    <a:pt x="1141" y="64"/>
                  </a:lnTo>
                  <a:lnTo>
                    <a:pt x="1132" y="64"/>
                  </a:lnTo>
                  <a:lnTo>
                    <a:pt x="1132" y="44"/>
                  </a:lnTo>
                  <a:lnTo>
                    <a:pt x="1130" y="25"/>
                  </a:lnTo>
                  <a:lnTo>
                    <a:pt x="1126" y="10"/>
                  </a:lnTo>
                  <a:lnTo>
                    <a:pt x="1122" y="0"/>
                  </a:lnTo>
                  <a:lnTo>
                    <a:pt x="1113" y="12"/>
                  </a:lnTo>
                  <a:lnTo>
                    <a:pt x="1102" y="29"/>
                  </a:lnTo>
                  <a:lnTo>
                    <a:pt x="1092" y="44"/>
                  </a:lnTo>
                  <a:lnTo>
                    <a:pt x="1089" y="57"/>
                  </a:lnTo>
                  <a:lnTo>
                    <a:pt x="1085" y="51"/>
                  </a:lnTo>
                  <a:lnTo>
                    <a:pt x="1083" y="44"/>
                  </a:lnTo>
                  <a:lnTo>
                    <a:pt x="1081" y="36"/>
                  </a:lnTo>
                  <a:lnTo>
                    <a:pt x="1081" y="27"/>
                  </a:lnTo>
                  <a:lnTo>
                    <a:pt x="1077" y="32"/>
                  </a:lnTo>
                  <a:lnTo>
                    <a:pt x="1074" y="40"/>
                  </a:lnTo>
                  <a:lnTo>
                    <a:pt x="1068" y="49"/>
                  </a:lnTo>
                  <a:lnTo>
                    <a:pt x="1064" y="55"/>
                  </a:lnTo>
                  <a:lnTo>
                    <a:pt x="1060" y="44"/>
                  </a:lnTo>
                  <a:lnTo>
                    <a:pt x="1059" y="32"/>
                  </a:lnTo>
                  <a:lnTo>
                    <a:pt x="1057" y="25"/>
                  </a:lnTo>
                  <a:lnTo>
                    <a:pt x="1057" y="21"/>
                  </a:lnTo>
                  <a:lnTo>
                    <a:pt x="1053" y="34"/>
                  </a:lnTo>
                  <a:lnTo>
                    <a:pt x="1049" y="46"/>
                  </a:lnTo>
                  <a:lnTo>
                    <a:pt x="1047" y="55"/>
                  </a:lnTo>
                  <a:lnTo>
                    <a:pt x="1045" y="61"/>
                  </a:lnTo>
                  <a:lnTo>
                    <a:pt x="1034" y="57"/>
                  </a:lnTo>
                  <a:lnTo>
                    <a:pt x="1025" y="57"/>
                  </a:lnTo>
                  <a:lnTo>
                    <a:pt x="1015" y="59"/>
                  </a:lnTo>
                  <a:lnTo>
                    <a:pt x="1004" y="64"/>
                  </a:lnTo>
                  <a:lnTo>
                    <a:pt x="1000" y="57"/>
                  </a:lnTo>
                  <a:lnTo>
                    <a:pt x="996" y="49"/>
                  </a:lnTo>
                  <a:lnTo>
                    <a:pt x="995" y="44"/>
                  </a:lnTo>
                  <a:lnTo>
                    <a:pt x="993" y="42"/>
                  </a:lnTo>
                  <a:lnTo>
                    <a:pt x="991" y="49"/>
                  </a:lnTo>
                  <a:lnTo>
                    <a:pt x="989" y="57"/>
                  </a:lnTo>
                  <a:lnTo>
                    <a:pt x="989" y="66"/>
                  </a:lnTo>
                  <a:lnTo>
                    <a:pt x="989" y="74"/>
                  </a:lnTo>
                  <a:lnTo>
                    <a:pt x="981" y="70"/>
                  </a:lnTo>
                  <a:lnTo>
                    <a:pt x="974" y="66"/>
                  </a:lnTo>
                  <a:lnTo>
                    <a:pt x="966" y="61"/>
                  </a:lnTo>
                  <a:lnTo>
                    <a:pt x="963" y="55"/>
                  </a:lnTo>
                  <a:lnTo>
                    <a:pt x="963" y="62"/>
                  </a:lnTo>
                  <a:lnTo>
                    <a:pt x="965" y="68"/>
                  </a:lnTo>
                  <a:lnTo>
                    <a:pt x="966" y="74"/>
                  </a:lnTo>
                  <a:lnTo>
                    <a:pt x="966" y="79"/>
                  </a:lnTo>
                  <a:lnTo>
                    <a:pt x="957" y="76"/>
                  </a:lnTo>
                  <a:lnTo>
                    <a:pt x="948" y="72"/>
                  </a:lnTo>
                  <a:lnTo>
                    <a:pt x="940" y="72"/>
                  </a:lnTo>
                  <a:lnTo>
                    <a:pt x="933" y="70"/>
                  </a:lnTo>
                  <a:lnTo>
                    <a:pt x="934" y="76"/>
                  </a:lnTo>
                  <a:lnTo>
                    <a:pt x="938" y="81"/>
                  </a:lnTo>
                  <a:lnTo>
                    <a:pt x="940" y="85"/>
                  </a:lnTo>
                  <a:lnTo>
                    <a:pt x="940" y="87"/>
                  </a:lnTo>
                  <a:lnTo>
                    <a:pt x="927" y="89"/>
                  </a:lnTo>
                  <a:lnTo>
                    <a:pt x="908" y="96"/>
                  </a:lnTo>
                  <a:lnTo>
                    <a:pt x="884" y="106"/>
                  </a:lnTo>
                  <a:lnTo>
                    <a:pt x="857" y="117"/>
                  </a:lnTo>
                  <a:lnTo>
                    <a:pt x="831" y="130"/>
                  </a:lnTo>
                  <a:lnTo>
                    <a:pt x="805" y="143"/>
                  </a:lnTo>
                  <a:lnTo>
                    <a:pt x="782" y="156"/>
                  </a:lnTo>
                  <a:lnTo>
                    <a:pt x="765" y="168"/>
                  </a:lnTo>
                  <a:lnTo>
                    <a:pt x="756" y="164"/>
                  </a:lnTo>
                  <a:lnTo>
                    <a:pt x="748" y="156"/>
                  </a:lnTo>
                  <a:lnTo>
                    <a:pt x="741" y="151"/>
                  </a:lnTo>
                  <a:lnTo>
                    <a:pt x="735" y="145"/>
                  </a:lnTo>
                  <a:lnTo>
                    <a:pt x="735" y="154"/>
                  </a:lnTo>
                  <a:lnTo>
                    <a:pt x="735" y="160"/>
                  </a:lnTo>
                  <a:lnTo>
                    <a:pt x="735" y="166"/>
                  </a:lnTo>
                  <a:lnTo>
                    <a:pt x="737" y="171"/>
                  </a:lnTo>
                  <a:lnTo>
                    <a:pt x="729" y="168"/>
                  </a:lnTo>
                  <a:lnTo>
                    <a:pt x="724" y="164"/>
                  </a:lnTo>
                  <a:lnTo>
                    <a:pt x="716" y="162"/>
                  </a:lnTo>
                  <a:lnTo>
                    <a:pt x="711" y="158"/>
                  </a:lnTo>
                  <a:lnTo>
                    <a:pt x="714" y="166"/>
                  </a:lnTo>
                  <a:lnTo>
                    <a:pt x="716" y="173"/>
                  </a:lnTo>
                  <a:lnTo>
                    <a:pt x="720" y="179"/>
                  </a:lnTo>
                  <a:lnTo>
                    <a:pt x="722" y="185"/>
                  </a:lnTo>
                  <a:lnTo>
                    <a:pt x="714" y="181"/>
                  </a:lnTo>
                  <a:lnTo>
                    <a:pt x="709" y="177"/>
                  </a:lnTo>
                  <a:lnTo>
                    <a:pt x="703" y="175"/>
                  </a:lnTo>
                  <a:lnTo>
                    <a:pt x="698" y="171"/>
                  </a:lnTo>
                  <a:lnTo>
                    <a:pt x="699" y="181"/>
                  </a:lnTo>
                  <a:lnTo>
                    <a:pt x="703" y="186"/>
                  </a:lnTo>
                  <a:lnTo>
                    <a:pt x="705" y="194"/>
                  </a:lnTo>
                  <a:lnTo>
                    <a:pt x="707" y="198"/>
                  </a:lnTo>
                  <a:lnTo>
                    <a:pt x="696" y="196"/>
                  </a:lnTo>
                  <a:lnTo>
                    <a:pt x="682" y="192"/>
                  </a:lnTo>
                  <a:lnTo>
                    <a:pt x="673" y="188"/>
                  </a:lnTo>
                  <a:lnTo>
                    <a:pt x="669" y="186"/>
                  </a:lnTo>
                  <a:lnTo>
                    <a:pt x="673" y="194"/>
                  </a:lnTo>
                  <a:lnTo>
                    <a:pt x="679" y="201"/>
                  </a:lnTo>
                  <a:lnTo>
                    <a:pt x="682" y="209"/>
                  </a:lnTo>
                  <a:lnTo>
                    <a:pt x="684" y="211"/>
                  </a:lnTo>
                  <a:lnTo>
                    <a:pt x="673" y="209"/>
                  </a:lnTo>
                  <a:lnTo>
                    <a:pt x="662" y="205"/>
                  </a:lnTo>
                  <a:lnTo>
                    <a:pt x="654" y="201"/>
                  </a:lnTo>
                  <a:lnTo>
                    <a:pt x="651" y="200"/>
                  </a:lnTo>
                  <a:lnTo>
                    <a:pt x="658" y="207"/>
                  </a:lnTo>
                  <a:lnTo>
                    <a:pt x="667" y="215"/>
                  </a:lnTo>
                  <a:lnTo>
                    <a:pt x="677" y="220"/>
                  </a:lnTo>
                  <a:lnTo>
                    <a:pt x="681" y="222"/>
                  </a:lnTo>
                  <a:lnTo>
                    <a:pt x="666" y="231"/>
                  </a:lnTo>
                  <a:lnTo>
                    <a:pt x="647" y="239"/>
                  </a:lnTo>
                  <a:lnTo>
                    <a:pt x="626" y="246"/>
                  </a:lnTo>
                  <a:lnTo>
                    <a:pt x="605" y="252"/>
                  </a:lnTo>
                  <a:lnTo>
                    <a:pt x="583" y="258"/>
                  </a:lnTo>
                  <a:lnTo>
                    <a:pt x="558" y="260"/>
                  </a:lnTo>
                  <a:lnTo>
                    <a:pt x="536" y="260"/>
                  </a:lnTo>
                  <a:lnTo>
                    <a:pt x="511" y="256"/>
                  </a:lnTo>
                  <a:lnTo>
                    <a:pt x="485" y="250"/>
                  </a:lnTo>
                  <a:lnTo>
                    <a:pt x="453" y="243"/>
                  </a:lnTo>
                  <a:lnTo>
                    <a:pt x="417" y="237"/>
                  </a:lnTo>
                  <a:lnTo>
                    <a:pt x="380" y="230"/>
                  </a:lnTo>
                  <a:lnTo>
                    <a:pt x="340" y="226"/>
                  </a:lnTo>
                  <a:lnTo>
                    <a:pt x="301" y="222"/>
                  </a:lnTo>
                  <a:lnTo>
                    <a:pt x="263" y="220"/>
                  </a:lnTo>
                  <a:lnTo>
                    <a:pt x="229" y="220"/>
                  </a:lnTo>
                  <a:lnTo>
                    <a:pt x="199" y="224"/>
                  </a:lnTo>
                  <a:lnTo>
                    <a:pt x="169" y="231"/>
                  </a:lnTo>
                  <a:lnTo>
                    <a:pt x="143" y="241"/>
                  </a:lnTo>
                  <a:lnTo>
                    <a:pt x="118" y="254"/>
                  </a:lnTo>
                  <a:lnTo>
                    <a:pt x="96" y="271"/>
                  </a:lnTo>
                  <a:lnTo>
                    <a:pt x="75" y="293"/>
                  </a:lnTo>
                  <a:lnTo>
                    <a:pt x="56" y="318"/>
                  </a:lnTo>
                  <a:lnTo>
                    <a:pt x="41" y="348"/>
                  </a:lnTo>
                  <a:lnTo>
                    <a:pt x="32" y="385"/>
                  </a:lnTo>
                  <a:lnTo>
                    <a:pt x="32" y="421"/>
                  </a:lnTo>
                  <a:lnTo>
                    <a:pt x="36" y="455"/>
                  </a:lnTo>
                  <a:lnTo>
                    <a:pt x="34" y="487"/>
                  </a:lnTo>
                  <a:lnTo>
                    <a:pt x="30" y="508"/>
                  </a:lnTo>
                  <a:lnTo>
                    <a:pt x="23" y="534"/>
                  </a:lnTo>
                  <a:lnTo>
                    <a:pt x="15" y="568"/>
                  </a:lnTo>
                  <a:lnTo>
                    <a:pt x="8" y="605"/>
                  </a:lnTo>
                  <a:lnTo>
                    <a:pt x="2" y="647"/>
                  </a:lnTo>
                  <a:lnTo>
                    <a:pt x="0" y="686"/>
                  </a:lnTo>
                  <a:lnTo>
                    <a:pt x="4" y="724"/>
                  </a:lnTo>
                  <a:lnTo>
                    <a:pt x="13" y="759"/>
                  </a:lnTo>
                  <a:lnTo>
                    <a:pt x="11" y="729"/>
                  </a:lnTo>
                  <a:lnTo>
                    <a:pt x="13" y="697"/>
                  </a:lnTo>
                  <a:lnTo>
                    <a:pt x="21" y="663"/>
                  </a:lnTo>
                  <a:lnTo>
                    <a:pt x="30" y="630"/>
                  </a:lnTo>
                  <a:lnTo>
                    <a:pt x="40" y="596"/>
                  </a:lnTo>
                  <a:lnTo>
                    <a:pt x="49" y="564"/>
                  </a:lnTo>
                  <a:lnTo>
                    <a:pt x="56" y="534"/>
                  </a:lnTo>
                  <a:lnTo>
                    <a:pt x="60" y="506"/>
                  </a:lnTo>
                  <a:lnTo>
                    <a:pt x="71" y="538"/>
                  </a:lnTo>
                  <a:lnTo>
                    <a:pt x="85" y="566"/>
                  </a:lnTo>
                  <a:lnTo>
                    <a:pt x="96" y="590"/>
                  </a:lnTo>
                  <a:lnTo>
                    <a:pt x="102" y="609"/>
                  </a:lnTo>
                  <a:lnTo>
                    <a:pt x="103" y="628"/>
                  </a:lnTo>
                  <a:lnTo>
                    <a:pt x="105" y="652"/>
                  </a:lnTo>
                  <a:lnTo>
                    <a:pt x="105" y="673"/>
                  </a:lnTo>
                  <a:lnTo>
                    <a:pt x="100" y="688"/>
                  </a:lnTo>
                  <a:lnTo>
                    <a:pt x="88" y="697"/>
                  </a:lnTo>
                  <a:lnTo>
                    <a:pt x="77" y="709"/>
                  </a:lnTo>
                  <a:lnTo>
                    <a:pt x="68" y="720"/>
                  </a:lnTo>
                  <a:lnTo>
                    <a:pt x="64" y="733"/>
                  </a:lnTo>
                  <a:lnTo>
                    <a:pt x="66" y="754"/>
                  </a:lnTo>
                  <a:lnTo>
                    <a:pt x="71" y="784"/>
                  </a:lnTo>
                  <a:lnTo>
                    <a:pt x="75" y="819"/>
                  </a:lnTo>
                  <a:lnTo>
                    <a:pt x="83" y="853"/>
                  </a:lnTo>
                  <a:lnTo>
                    <a:pt x="90" y="885"/>
                  </a:lnTo>
                  <a:lnTo>
                    <a:pt x="94" y="923"/>
                  </a:lnTo>
                  <a:lnTo>
                    <a:pt x="94" y="960"/>
                  </a:lnTo>
                  <a:lnTo>
                    <a:pt x="88" y="996"/>
                  </a:lnTo>
                  <a:lnTo>
                    <a:pt x="85" y="1022"/>
                  </a:lnTo>
                  <a:lnTo>
                    <a:pt x="88" y="1056"/>
                  </a:lnTo>
                  <a:lnTo>
                    <a:pt x="92" y="1084"/>
                  </a:lnTo>
                  <a:lnTo>
                    <a:pt x="98" y="1101"/>
                  </a:lnTo>
                  <a:lnTo>
                    <a:pt x="105" y="1101"/>
                  </a:lnTo>
                  <a:lnTo>
                    <a:pt x="115" y="1103"/>
                  </a:lnTo>
                  <a:lnTo>
                    <a:pt x="126" y="1105"/>
                  </a:lnTo>
                  <a:lnTo>
                    <a:pt x="137" y="1105"/>
                  </a:lnTo>
                  <a:lnTo>
                    <a:pt x="147" y="1107"/>
                  </a:lnTo>
                  <a:lnTo>
                    <a:pt x="156" y="1109"/>
                  </a:lnTo>
                  <a:lnTo>
                    <a:pt x="162" y="1109"/>
                  </a:lnTo>
                  <a:lnTo>
                    <a:pt x="164" y="1109"/>
                  </a:lnTo>
                  <a:lnTo>
                    <a:pt x="167" y="1073"/>
                  </a:lnTo>
                  <a:lnTo>
                    <a:pt x="182" y="1077"/>
                  </a:lnTo>
                  <a:lnTo>
                    <a:pt x="201" y="1080"/>
                  </a:lnTo>
                  <a:lnTo>
                    <a:pt x="216" y="1082"/>
                  </a:lnTo>
                  <a:lnTo>
                    <a:pt x="222" y="1082"/>
                  </a:lnTo>
                  <a:lnTo>
                    <a:pt x="207" y="1054"/>
                  </a:lnTo>
                  <a:lnTo>
                    <a:pt x="194" y="1022"/>
                  </a:lnTo>
                  <a:lnTo>
                    <a:pt x="181" y="983"/>
                  </a:lnTo>
                  <a:lnTo>
                    <a:pt x="177" y="940"/>
                  </a:lnTo>
                  <a:lnTo>
                    <a:pt x="177" y="885"/>
                  </a:lnTo>
                  <a:lnTo>
                    <a:pt x="175" y="818"/>
                  </a:lnTo>
                  <a:lnTo>
                    <a:pt x="179" y="756"/>
                  </a:lnTo>
                  <a:lnTo>
                    <a:pt x="190" y="714"/>
                  </a:lnTo>
                  <a:lnTo>
                    <a:pt x="199" y="701"/>
                  </a:lnTo>
                  <a:lnTo>
                    <a:pt x="211" y="686"/>
                  </a:lnTo>
                  <a:lnTo>
                    <a:pt x="222" y="671"/>
                  </a:lnTo>
                  <a:lnTo>
                    <a:pt x="237" y="654"/>
                  </a:lnTo>
                  <a:lnTo>
                    <a:pt x="250" y="641"/>
                  </a:lnTo>
                  <a:lnTo>
                    <a:pt x="265" y="628"/>
                  </a:lnTo>
                  <a:lnTo>
                    <a:pt x="278" y="617"/>
                  </a:lnTo>
                  <a:lnTo>
                    <a:pt x="290" y="60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78" name="Freeform 91"/>
            <p:cNvSpPr>
              <a:spLocks/>
            </p:cNvSpPr>
            <p:nvPr/>
          </p:nvSpPr>
          <p:spPr bwMode="auto">
            <a:xfrm>
              <a:off x="1643" y="1189"/>
              <a:ext cx="21" cy="35"/>
            </a:xfrm>
            <a:custGeom>
              <a:avLst/>
              <a:gdLst>
                <a:gd name="T0" fmla="*/ 42 w 42"/>
                <a:gd name="T1" fmla="*/ 69 h 69"/>
                <a:gd name="T2" fmla="*/ 42 w 42"/>
                <a:gd name="T3" fmla="*/ 60 h 69"/>
                <a:gd name="T4" fmla="*/ 40 w 42"/>
                <a:gd name="T5" fmla="*/ 49 h 69"/>
                <a:gd name="T6" fmla="*/ 36 w 42"/>
                <a:gd name="T7" fmla="*/ 37 h 69"/>
                <a:gd name="T8" fmla="*/ 34 w 42"/>
                <a:gd name="T9" fmla="*/ 28 h 69"/>
                <a:gd name="T10" fmla="*/ 25 w 42"/>
                <a:gd name="T11" fmla="*/ 24 h 69"/>
                <a:gd name="T12" fmla="*/ 15 w 42"/>
                <a:gd name="T13" fmla="*/ 17 h 69"/>
                <a:gd name="T14" fmla="*/ 6 w 42"/>
                <a:gd name="T15" fmla="*/ 7 h 69"/>
                <a:gd name="T16" fmla="*/ 0 w 42"/>
                <a:gd name="T17" fmla="*/ 0 h 69"/>
                <a:gd name="T18" fmla="*/ 8 w 42"/>
                <a:gd name="T19" fmla="*/ 21 h 69"/>
                <a:gd name="T20" fmla="*/ 17 w 42"/>
                <a:gd name="T21" fmla="*/ 32 h 69"/>
                <a:gd name="T22" fmla="*/ 29 w 42"/>
                <a:gd name="T23" fmla="*/ 47 h 69"/>
                <a:gd name="T24" fmla="*/ 36 w 42"/>
                <a:gd name="T25" fmla="*/ 60 h 69"/>
                <a:gd name="T26" fmla="*/ 42 w 42"/>
                <a:gd name="T27" fmla="*/ 69 h 6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2"/>
                <a:gd name="T43" fmla="*/ 0 h 69"/>
                <a:gd name="T44" fmla="*/ 42 w 42"/>
                <a:gd name="T45" fmla="*/ 69 h 6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2" h="69">
                  <a:moveTo>
                    <a:pt x="42" y="69"/>
                  </a:moveTo>
                  <a:lnTo>
                    <a:pt x="42" y="60"/>
                  </a:lnTo>
                  <a:lnTo>
                    <a:pt x="40" y="49"/>
                  </a:lnTo>
                  <a:lnTo>
                    <a:pt x="36" y="37"/>
                  </a:lnTo>
                  <a:lnTo>
                    <a:pt x="34" y="28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6" y="7"/>
                  </a:lnTo>
                  <a:lnTo>
                    <a:pt x="0" y="0"/>
                  </a:lnTo>
                  <a:lnTo>
                    <a:pt x="8" y="21"/>
                  </a:lnTo>
                  <a:lnTo>
                    <a:pt x="17" y="32"/>
                  </a:lnTo>
                  <a:lnTo>
                    <a:pt x="29" y="47"/>
                  </a:lnTo>
                  <a:lnTo>
                    <a:pt x="36" y="60"/>
                  </a:lnTo>
                  <a:lnTo>
                    <a:pt x="42" y="6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79" name="Freeform 92"/>
            <p:cNvSpPr>
              <a:spLocks/>
            </p:cNvSpPr>
            <p:nvPr/>
          </p:nvSpPr>
          <p:spPr bwMode="auto">
            <a:xfrm>
              <a:off x="1640" y="1146"/>
              <a:ext cx="18" cy="39"/>
            </a:xfrm>
            <a:custGeom>
              <a:avLst/>
              <a:gdLst>
                <a:gd name="T0" fmla="*/ 36 w 36"/>
                <a:gd name="T1" fmla="*/ 79 h 79"/>
                <a:gd name="T2" fmla="*/ 36 w 36"/>
                <a:gd name="T3" fmla="*/ 72 h 79"/>
                <a:gd name="T4" fmla="*/ 36 w 36"/>
                <a:gd name="T5" fmla="*/ 62 h 79"/>
                <a:gd name="T6" fmla="*/ 36 w 36"/>
                <a:gd name="T7" fmla="*/ 55 h 79"/>
                <a:gd name="T8" fmla="*/ 36 w 36"/>
                <a:gd name="T9" fmla="*/ 47 h 79"/>
                <a:gd name="T10" fmla="*/ 28 w 36"/>
                <a:gd name="T11" fmla="*/ 32 h 79"/>
                <a:gd name="T12" fmla="*/ 20 w 36"/>
                <a:gd name="T13" fmla="*/ 19 h 79"/>
                <a:gd name="T14" fmla="*/ 13 w 36"/>
                <a:gd name="T15" fmla="*/ 8 h 79"/>
                <a:gd name="T16" fmla="*/ 5 w 36"/>
                <a:gd name="T17" fmla="*/ 0 h 79"/>
                <a:gd name="T18" fmla="*/ 0 w 36"/>
                <a:gd name="T19" fmla="*/ 17 h 79"/>
                <a:gd name="T20" fmla="*/ 7 w 36"/>
                <a:gd name="T21" fmla="*/ 34 h 79"/>
                <a:gd name="T22" fmla="*/ 17 w 36"/>
                <a:gd name="T23" fmla="*/ 51 h 79"/>
                <a:gd name="T24" fmla="*/ 26 w 36"/>
                <a:gd name="T25" fmla="*/ 68 h 79"/>
                <a:gd name="T26" fmla="*/ 36 w 36"/>
                <a:gd name="T27" fmla="*/ 79 h 7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6"/>
                <a:gd name="T43" fmla="*/ 0 h 79"/>
                <a:gd name="T44" fmla="*/ 36 w 36"/>
                <a:gd name="T45" fmla="*/ 79 h 7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6" h="79">
                  <a:moveTo>
                    <a:pt x="36" y="79"/>
                  </a:moveTo>
                  <a:lnTo>
                    <a:pt x="36" y="72"/>
                  </a:lnTo>
                  <a:lnTo>
                    <a:pt x="36" y="62"/>
                  </a:lnTo>
                  <a:lnTo>
                    <a:pt x="36" y="55"/>
                  </a:lnTo>
                  <a:lnTo>
                    <a:pt x="36" y="47"/>
                  </a:lnTo>
                  <a:lnTo>
                    <a:pt x="28" y="32"/>
                  </a:lnTo>
                  <a:lnTo>
                    <a:pt x="20" y="19"/>
                  </a:lnTo>
                  <a:lnTo>
                    <a:pt x="13" y="8"/>
                  </a:lnTo>
                  <a:lnTo>
                    <a:pt x="5" y="0"/>
                  </a:lnTo>
                  <a:lnTo>
                    <a:pt x="0" y="17"/>
                  </a:lnTo>
                  <a:lnTo>
                    <a:pt x="7" y="34"/>
                  </a:lnTo>
                  <a:lnTo>
                    <a:pt x="17" y="51"/>
                  </a:lnTo>
                  <a:lnTo>
                    <a:pt x="26" y="68"/>
                  </a:lnTo>
                  <a:lnTo>
                    <a:pt x="36" y="7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80" name="Freeform 93"/>
            <p:cNvSpPr>
              <a:spLocks/>
            </p:cNvSpPr>
            <p:nvPr/>
          </p:nvSpPr>
          <p:spPr bwMode="auto">
            <a:xfrm>
              <a:off x="1615" y="1094"/>
              <a:ext cx="48" cy="52"/>
            </a:xfrm>
            <a:custGeom>
              <a:avLst/>
              <a:gdLst>
                <a:gd name="T0" fmla="*/ 90 w 96"/>
                <a:gd name="T1" fmla="*/ 103 h 103"/>
                <a:gd name="T2" fmla="*/ 90 w 96"/>
                <a:gd name="T3" fmla="*/ 100 h 103"/>
                <a:gd name="T4" fmla="*/ 92 w 96"/>
                <a:gd name="T5" fmla="*/ 94 h 103"/>
                <a:gd name="T6" fmla="*/ 94 w 96"/>
                <a:gd name="T7" fmla="*/ 88 h 103"/>
                <a:gd name="T8" fmla="*/ 96 w 96"/>
                <a:gd name="T9" fmla="*/ 81 h 103"/>
                <a:gd name="T10" fmla="*/ 83 w 96"/>
                <a:gd name="T11" fmla="*/ 64 h 103"/>
                <a:gd name="T12" fmla="*/ 71 w 96"/>
                <a:gd name="T13" fmla="*/ 49 h 103"/>
                <a:gd name="T14" fmla="*/ 62 w 96"/>
                <a:gd name="T15" fmla="*/ 36 h 103"/>
                <a:gd name="T16" fmla="*/ 47 w 96"/>
                <a:gd name="T17" fmla="*/ 26 h 103"/>
                <a:gd name="T18" fmla="*/ 30 w 96"/>
                <a:gd name="T19" fmla="*/ 19 h 103"/>
                <a:gd name="T20" fmla="*/ 19 w 96"/>
                <a:gd name="T21" fmla="*/ 13 h 103"/>
                <a:gd name="T22" fmla="*/ 8 w 96"/>
                <a:gd name="T23" fmla="*/ 8 h 103"/>
                <a:gd name="T24" fmla="*/ 0 w 96"/>
                <a:gd name="T25" fmla="*/ 0 h 103"/>
                <a:gd name="T26" fmla="*/ 8 w 96"/>
                <a:gd name="T27" fmla="*/ 15 h 103"/>
                <a:gd name="T28" fmla="*/ 19 w 96"/>
                <a:gd name="T29" fmla="*/ 30 h 103"/>
                <a:gd name="T30" fmla="*/ 30 w 96"/>
                <a:gd name="T31" fmla="*/ 43 h 103"/>
                <a:gd name="T32" fmla="*/ 43 w 96"/>
                <a:gd name="T33" fmla="*/ 58 h 103"/>
                <a:gd name="T34" fmla="*/ 56 w 96"/>
                <a:gd name="T35" fmla="*/ 72 h 103"/>
                <a:gd name="T36" fmla="*/ 68 w 96"/>
                <a:gd name="T37" fmla="*/ 83 h 103"/>
                <a:gd name="T38" fmla="*/ 81 w 96"/>
                <a:gd name="T39" fmla="*/ 94 h 103"/>
                <a:gd name="T40" fmla="*/ 90 w 96"/>
                <a:gd name="T41" fmla="*/ 103 h 10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03"/>
                <a:gd name="T65" fmla="*/ 96 w 96"/>
                <a:gd name="T66" fmla="*/ 103 h 10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03">
                  <a:moveTo>
                    <a:pt x="90" y="103"/>
                  </a:moveTo>
                  <a:lnTo>
                    <a:pt x="90" y="100"/>
                  </a:lnTo>
                  <a:lnTo>
                    <a:pt x="92" y="94"/>
                  </a:lnTo>
                  <a:lnTo>
                    <a:pt x="94" y="88"/>
                  </a:lnTo>
                  <a:lnTo>
                    <a:pt x="96" y="81"/>
                  </a:lnTo>
                  <a:lnTo>
                    <a:pt x="83" y="64"/>
                  </a:lnTo>
                  <a:lnTo>
                    <a:pt x="71" y="49"/>
                  </a:lnTo>
                  <a:lnTo>
                    <a:pt x="62" y="36"/>
                  </a:lnTo>
                  <a:lnTo>
                    <a:pt x="47" y="26"/>
                  </a:lnTo>
                  <a:lnTo>
                    <a:pt x="30" y="19"/>
                  </a:lnTo>
                  <a:lnTo>
                    <a:pt x="19" y="13"/>
                  </a:lnTo>
                  <a:lnTo>
                    <a:pt x="8" y="8"/>
                  </a:lnTo>
                  <a:lnTo>
                    <a:pt x="0" y="0"/>
                  </a:lnTo>
                  <a:lnTo>
                    <a:pt x="8" y="15"/>
                  </a:lnTo>
                  <a:lnTo>
                    <a:pt x="19" y="30"/>
                  </a:lnTo>
                  <a:lnTo>
                    <a:pt x="30" y="43"/>
                  </a:lnTo>
                  <a:lnTo>
                    <a:pt x="43" y="58"/>
                  </a:lnTo>
                  <a:lnTo>
                    <a:pt x="56" y="72"/>
                  </a:lnTo>
                  <a:lnTo>
                    <a:pt x="68" y="83"/>
                  </a:lnTo>
                  <a:lnTo>
                    <a:pt x="81" y="94"/>
                  </a:lnTo>
                  <a:lnTo>
                    <a:pt x="90" y="1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81" name="Freeform 94"/>
            <p:cNvSpPr>
              <a:spLocks/>
            </p:cNvSpPr>
            <p:nvPr/>
          </p:nvSpPr>
          <p:spPr bwMode="auto">
            <a:xfrm>
              <a:off x="1605" y="923"/>
              <a:ext cx="70" cy="203"/>
            </a:xfrm>
            <a:custGeom>
              <a:avLst/>
              <a:gdLst>
                <a:gd name="T0" fmla="*/ 124 w 141"/>
                <a:gd name="T1" fmla="*/ 406 h 406"/>
                <a:gd name="T2" fmla="*/ 128 w 141"/>
                <a:gd name="T3" fmla="*/ 397 h 406"/>
                <a:gd name="T4" fmla="*/ 134 w 141"/>
                <a:gd name="T5" fmla="*/ 387 h 406"/>
                <a:gd name="T6" fmla="*/ 138 w 141"/>
                <a:gd name="T7" fmla="*/ 380 h 406"/>
                <a:gd name="T8" fmla="*/ 141 w 141"/>
                <a:gd name="T9" fmla="*/ 370 h 406"/>
                <a:gd name="T10" fmla="*/ 130 w 141"/>
                <a:gd name="T11" fmla="*/ 359 h 406"/>
                <a:gd name="T12" fmla="*/ 117 w 141"/>
                <a:gd name="T13" fmla="*/ 344 h 406"/>
                <a:gd name="T14" fmla="*/ 104 w 141"/>
                <a:gd name="T15" fmla="*/ 327 h 406"/>
                <a:gd name="T16" fmla="*/ 91 w 141"/>
                <a:gd name="T17" fmla="*/ 308 h 406"/>
                <a:gd name="T18" fmla="*/ 79 w 141"/>
                <a:gd name="T19" fmla="*/ 290 h 406"/>
                <a:gd name="T20" fmla="*/ 70 w 141"/>
                <a:gd name="T21" fmla="*/ 271 h 406"/>
                <a:gd name="T22" fmla="*/ 64 w 141"/>
                <a:gd name="T23" fmla="*/ 256 h 406"/>
                <a:gd name="T24" fmla="*/ 61 w 141"/>
                <a:gd name="T25" fmla="*/ 243 h 406"/>
                <a:gd name="T26" fmla="*/ 59 w 141"/>
                <a:gd name="T27" fmla="*/ 214 h 406"/>
                <a:gd name="T28" fmla="*/ 61 w 141"/>
                <a:gd name="T29" fmla="*/ 179 h 406"/>
                <a:gd name="T30" fmla="*/ 61 w 141"/>
                <a:gd name="T31" fmla="*/ 139 h 406"/>
                <a:gd name="T32" fmla="*/ 57 w 141"/>
                <a:gd name="T33" fmla="*/ 104 h 406"/>
                <a:gd name="T34" fmla="*/ 51 w 141"/>
                <a:gd name="T35" fmla="*/ 72 h 406"/>
                <a:gd name="T36" fmla="*/ 44 w 141"/>
                <a:gd name="T37" fmla="*/ 42 h 406"/>
                <a:gd name="T38" fmla="*/ 38 w 141"/>
                <a:gd name="T39" fmla="*/ 17 h 406"/>
                <a:gd name="T40" fmla="*/ 30 w 141"/>
                <a:gd name="T41" fmla="*/ 0 h 406"/>
                <a:gd name="T42" fmla="*/ 23 w 141"/>
                <a:gd name="T43" fmla="*/ 6 h 406"/>
                <a:gd name="T44" fmla="*/ 14 w 141"/>
                <a:gd name="T45" fmla="*/ 10 h 406"/>
                <a:gd name="T46" fmla="*/ 6 w 141"/>
                <a:gd name="T47" fmla="*/ 15 h 406"/>
                <a:gd name="T48" fmla="*/ 0 w 141"/>
                <a:gd name="T49" fmla="*/ 19 h 406"/>
                <a:gd name="T50" fmla="*/ 14 w 141"/>
                <a:gd name="T51" fmla="*/ 42 h 406"/>
                <a:gd name="T52" fmla="*/ 23 w 141"/>
                <a:gd name="T53" fmla="*/ 64 h 406"/>
                <a:gd name="T54" fmla="*/ 30 w 141"/>
                <a:gd name="T55" fmla="*/ 89 h 406"/>
                <a:gd name="T56" fmla="*/ 34 w 141"/>
                <a:gd name="T57" fmla="*/ 111 h 406"/>
                <a:gd name="T58" fmla="*/ 34 w 141"/>
                <a:gd name="T59" fmla="*/ 143 h 406"/>
                <a:gd name="T60" fmla="*/ 34 w 141"/>
                <a:gd name="T61" fmla="*/ 184 h 406"/>
                <a:gd name="T62" fmla="*/ 34 w 141"/>
                <a:gd name="T63" fmla="*/ 229 h 406"/>
                <a:gd name="T64" fmla="*/ 38 w 141"/>
                <a:gd name="T65" fmla="*/ 265 h 406"/>
                <a:gd name="T66" fmla="*/ 44 w 141"/>
                <a:gd name="T67" fmla="*/ 286 h 406"/>
                <a:gd name="T68" fmla="*/ 53 w 141"/>
                <a:gd name="T69" fmla="*/ 305 h 406"/>
                <a:gd name="T70" fmla="*/ 68 w 141"/>
                <a:gd name="T71" fmla="*/ 325 h 406"/>
                <a:gd name="T72" fmla="*/ 81 w 141"/>
                <a:gd name="T73" fmla="*/ 344 h 406"/>
                <a:gd name="T74" fmla="*/ 96 w 141"/>
                <a:gd name="T75" fmla="*/ 361 h 406"/>
                <a:gd name="T76" fmla="*/ 109 w 141"/>
                <a:gd name="T77" fmla="*/ 378 h 406"/>
                <a:gd name="T78" fmla="*/ 119 w 141"/>
                <a:gd name="T79" fmla="*/ 393 h 406"/>
                <a:gd name="T80" fmla="*/ 124 w 141"/>
                <a:gd name="T81" fmla="*/ 406 h 40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41"/>
                <a:gd name="T124" fmla="*/ 0 h 406"/>
                <a:gd name="T125" fmla="*/ 141 w 141"/>
                <a:gd name="T126" fmla="*/ 406 h 40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41" h="406">
                  <a:moveTo>
                    <a:pt x="124" y="406"/>
                  </a:moveTo>
                  <a:lnTo>
                    <a:pt x="128" y="397"/>
                  </a:lnTo>
                  <a:lnTo>
                    <a:pt x="134" y="387"/>
                  </a:lnTo>
                  <a:lnTo>
                    <a:pt x="138" y="380"/>
                  </a:lnTo>
                  <a:lnTo>
                    <a:pt x="141" y="370"/>
                  </a:lnTo>
                  <a:lnTo>
                    <a:pt x="130" y="359"/>
                  </a:lnTo>
                  <a:lnTo>
                    <a:pt x="117" y="344"/>
                  </a:lnTo>
                  <a:lnTo>
                    <a:pt x="104" y="327"/>
                  </a:lnTo>
                  <a:lnTo>
                    <a:pt x="91" y="308"/>
                  </a:lnTo>
                  <a:lnTo>
                    <a:pt x="79" y="290"/>
                  </a:lnTo>
                  <a:lnTo>
                    <a:pt x="70" y="271"/>
                  </a:lnTo>
                  <a:lnTo>
                    <a:pt x="64" y="256"/>
                  </a:lnTo>
                  <a:lnTo>
                    <a:pt x="61" y="243"/>
                  </a:lnTo>
                  <a:lnTo>
                    <a:pt x="59" y="214"/>
                  </a:lnTo>
                  <a:lnTo>
                    <a:pt x="61" y="179"/>
                  </a:lnTo>
                  <a:lnTo>
                    <a:pt x="61" y="139"/>
                  </a:lnTo>
                  <a:lnTo>
                    <a:pt x="57" y="104"/>
                  </a:lnTo>
                  <a:lnTo>
                    <a:pt x="51" y="72"/>
                  </a:lnTo>
                  <a:lnTo>
                    <a:pt x="44" y="42"/>
                  </a:lnTo>
                  <a:lnTo>
                    <a:pt x="38" y="17"/>
                  </a:lnTo>
                  <a:lnTo>
                    <a:pt x="30" y="0"/>
                  </a:lnTo>
                  <a:lnTo>
                    <a:pt x="23" y="6"/>
                  </a:lnTo>
                  <a:lnTo>
                    <a:pt x="14" y="10"/>
                  </a:lnTo>
                  <a:lnTo>
                    <a:pt x="6" y="15"/>
                  </a:lnTo>
                  <a:lnTo>
                    <a:pt x="0" y="19"/>
                  </a:lnTo>
                  <a:lnTo>
                    <a:pt x="14" y="42"/>
                  </a:lnTo>
                  <a:lnTo>
                    <a:pt x="23" y="64"/>
                  </a:lnTo>
                  <a:lnTo>
                    <a:pt x="30" y="89"/>
                  </a:lnTo>
                  <a:lnTo>
                    <a:pt x="34" y="111"/>
                  </a:lnTo>
                  <a:lnTo>
                    <a:pt x="34" y="143"/>
                  </a:lnTo>
                  <a:lnTo>
                    <a:pt x="34" y="184"/>
                  </a:lnTo>
                  <a:lnTo>
                    <a:pt x="34" y="229"/>
                  </a:lnTo>
                  <a:lnTo>
                    <a:pt x="38" y="265"/>
                  </a:lnTo>
                  <a:lnTo>
                    <a:pt x="44" y="286"/>
                  </a:lnTo>
                  <a:lnTo>
                    <a:pt x="53" y="305"/>
                  </a:lnTo>
                  <a:lnTo>
                    <a:pt x="68" y="325"/>
                  </a:lnTo>
                  <a:lnTo>
                    <a:pt x="81" y="344"/>
                  </a:lnTo>
                  <a:lnTo>
                    <a:pt x="96" y="361"/>
                  </a:lnTo>
                  <a:lnTo>
                    <a:pt x="109" y="378"/>
                  </a:lnTo>
                  <a:lnTo>
                    <a:pt x="119" y="393"/>
                  </a:lnTo>
                  <a:lnTo>
                    <a:pt x="124" y="40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82" name="Freeform 95"/>
            <p:cNvSpPr>
              <a:spLocks/>
            </p:cNvSpPr>
            <p:nvPr/>
          </p:nvSpPr>
          <p:spPr bwMode="auto">
            <a:xfrm>
              <a:off x="1639" y="912"/>
              <a:ext cx="52" cy="175"/>
            </a:xfrm>
            <a:custGeom>
              <a:avLst/>
              <a:gdLst>
                <a:gd name="T0" fmla="*/ 94 w 105"/>
                <a:gd name="T1" fmla="*/ 349 h 349"/>
                <a:gd name="T2" fmla="*/ 98 w 105"/>
                <a:gd name="T3" fmla="*/ 344 h 349"/>
                <a:gd name="T4" fmla="*/ 100 w 105"/>
                <a:gd name="T5" fmla="*/ 338 h 349"/>
                <a:gd name="T6" fmla="*/ 103 w 105"/>
                <a:gd name="T7" fmla="*/ 332 h 349"/>
                <a:gd name="T8" fmla="*/ 105 w 105"/>
                <a:gd name="T9" fmla="*/ 327 h 349"/>
                <a:gd name="T10" fmla="*/ 90 w 105"/>
                <a:gd name="T11" fmla="*/ 304 h 349"/>
                <a:gd name="T12" fmla="*/ 77 w 105"/>
                <a:gd name="T13" fmla="*/ 278 h 349"/>
                <a:gd name="T14" fmla="*/ 66 w 105"/>
                <a:gd name="T15" fmla="*/ 250 h 349"/>
                <a:gd name="T16" fmla="*/ 58 w 105"/>
                <a:gd name="T17" fmla="*/ 225 h 349"/>
                <a:gd name="T18" fmla="*/ 55 w 105"/>
                <a:gd name="T19" fmla="*/ 203 h 349"/>
                <a:gd name="T20" fmla="*/ 51 w 105"/>
                <a:gd name="T21" fmla="*/ 176 h 349"/>
                <a:gd name="T22" fmla="*/ 47 w 105"/>
                <a:gd name="T23" fmla="*/ 150 h 349"/>
                <a:gd name="T24" fmla="*/ 45 w 105"/>
                <a:gd name="T25" fmla="*/ 128 h 349"/>
                <a:gd name="T26" fmla="*/ 43 w 105"/>
                <a:gd name="T27" fmla="*/ 97 h 349"/>
                <a:gd name="T28" fmla="*/ 38 w 105"/>
                <a:gd name="T29" fmla="*/ 60 h 349"/>
                <a:gd name="T30" fmla="*/ 30 w 105"/>
                <a:gd name="T31" fmla="*/ 22 h 349"/>
                <a:gd name="T32" fmla="*/ 24 w 105"/>
                <a:gd name="T33" fmla="*/ 0 h 349"/>
                <a:gd name="T34" fmla="*/ 17 w 105"/>
                <a:gd name="T35" fmla="*/ 9 h 349"/>
                <a:gd name="T36" fmla="*/ 9 w 105"/>
                <a:gd name="T37" fmla="*/ 19 h 349"/>
                <a:gd name="T38" fmla="*/ 2 w 105"/>
                <a:gd name="T39" fmla="*/ 30 h 349"/>
                <a:gd name="T40" fmla="*/ 0 w 105"/>
                <a:gd name="T41" fmla="*/ 37 h 349"/>
                <a:gd name="T42" fmla="*/ 9 w 105"/>
                <a:gd name="T43" fmla="*/ 82 h 349"/>
                <a:gd name="T44" fmla="*/ 23 w 105"/>
                <a:gd name="T45" fmla="*/ 131 h 349"/>
                <a:gd name="T46" fmla="*/ 34 w 105"/>
                <a:gd name="T47" fmla="*/ 171 h 349"/>
                <a:gd name="T48" fmla="*/ 40 w 105"/>
                <a:gd name="T49" fmla="*/ 193 h 349"/>
                <a:gd name="T50" fmla="*/ 40 w 105"/>
                <a:gd name="T51" fmla="*/ 208 h 349"/>
                <a:gd name="T52" fmla="*/ 41 w 105"/>
                <a:gd name="T53" fmla="*/ 227 h 349"/>
                <a:gd name="T54" fmla="*/ 43 w 105"/>
                <a:gd name="T55" fmla="*/ 250 h 349"/>
                <a:gd name="T56" fmla="*/ 45 w 105"/>
                <a:gd name="T57" fmla="*/ 267 h 349"/>
                <a:gd name="T58" fmla="*/ 53 w 105"/>
                <a:gd name="T59" fmla="*/ 285 h 349"/>
                <a:gd name="T60" fmla="*/ 68 w 105"/>
                <a:gd name="T61" fmla="*/ 310 h 349"/>
                <a:gd name="T62" fmla="*/ 83 w 105"/>
                <a:gd name="T63" fmla="*/ 334 h 349"/>
                <a:gd name="T64" fmla="*/ 94 w 105"/>
                <a:gd name="T65" fmla="*/ 349 h 34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5"/>
                <a:gd name="T100" fmla="*/ 0 h 349"/>
                <a:gd name="T101" fmla="*/ 105 w 105"/>
                <a:gd name="T102" fmla="*/ 349 h 34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5" h="349">
                  <a:moveTo>
                    <a:pt x="94" y="349"/>
                  </a:moveTo>
                  <a:lnTo>
                    <a:pt x="98" y="344"/>
                  </a:lnTo>
                  <a:lnTo>
                    <a:pt x="100" y="338"/>
                  </a:lnTo>
                  <a:lnTo>
                    <a:pt x="103" y="332"/>
                  </a:lnTo>
                  <a:lnTo>
                    <a:pt x="105" y="327"/>
                  </a:lnTo>
                  <a:lnTo>
                    <a:pt x="90" y="304"/>
                  </a:lnTo>
                  <a:lnTo>
                    <a:pt x="77" y="278"/>
                  </a:lnTo>
                  <a:lnTo>
                    <a:pt x="66" y="250"/>
                  </a:lnTo>
                  <a:lnTo>
                    <a:pt x="58" y="225"/>
                  </a:lnTo>
                  <a:lnTo>
                    <a:pt x="55" y="203"/>
                  </a:lnTo>
                  <a:lnTo>
                    <a:pt x="51" y="176"/>
                  </a:lnTo>
                  <a:lnTo>
                    <a:pt x="47" y="150"/>
                  </a:lnTo>
                  <a:lnTo>
                    <a:pt x="45" y="128"/>
                  </a:lnTo>
                  <a:lnTo>
                    <a:pt x="43" y="97"/>
                  </a:lnTo>
                  <a:lnTo>
                    <a:pt x="38" y="60"/>
                  </a:lnTo>
                  <a:lnTo>
                    <a:pt x="30" y="22"/>
                  </a:lnTo>
                  <a:lnTo>
                    <a:pt x="24" y="0"/>
                  </a:lnTo>
                  <a:lnTo>
                    <a:pt x="17" y="9"/>
                  </a:lnTo>
                  <a:lnTo>
                    <a:pt x="9" y="19"/>
                  </a:lnTo>
                  <a:lnTo>
                    <a:pt x="2" y="30"/>
                  </a:lnTo>
                  <a:lnTo>
                    <a:pt x="0" y="37"/>
                  </a:lnTo>
                  <a:lnTo>
                    <a:pt x="9" y="82"/>
                  </a:lnTo>
                  <a:lnTo>
                    <a:pt x="23" y="131"/>
                  </a:lnTo>
                  <a:lnTo>
                    <a:pt x="34" y="171"/>
                  </a:lnTo>
                  <a:lnTo>
                    <a:pt x="40" y="193"/>
                  </a:lnTo>
                  <a:lnTo>
                    <a:pt x="40" y="208"/>
                  </a:lnTo>
                  <a:lnTo>
                    <a:pt x="41" y="227"/>
                  </a:lnTo>
                  <a:lnTo>
                    <a:pt x="43" y="250"/>
                  </a:lnTo>
                  <a:lnTo>
                    <a:pt x="45" y="267"/>
                  </a:lnTo>
                  <a:lnTo>
                    <a:pt x="53" y="285"/>
                  </a:lnTo>
                  <a:lnTo>
                    <a:pt x="68" y="310"/>
                  </a:lnTo>
                  <a:lnTo>
                    <a:pt x="83" y="334"/>
                  </a:lnTo>
                  <a:lnTo>
                    <a:pt x="94" y="34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83" name="Freeform 96"/>
            <p:cNvSpPr>
              <a:spLocks/>
            </p:cNvSpPr>
            <p:nvPr/>
          </p:nvSpPr>
          <p:spPr bwMode="auto">
            <a:xfrm>
              <a:off x="1669" y="923"/>
              <a:ext cx="37" cy="141"/>
            </a:xfrm>
            <a:custGeom>
              <a:avLst/>
              <a:gdLst>
                <a:gd name="T0" fmla="*/ 57 w 75"/>
                <a:gd name="T1" fmla="*/ 282 h 282"/>
                <a:gd name="T2" fmla="*/ 60 w 75"/>
                <a:gd name="T3" fmla="*/ 271 h 282"/>
                <a:gd name="T4" fmla="*/ 66 w 75"/>
                <a:gd name="T5" fmla="*/ 261 h 282"/>
                <a:gd name="T6" fmla="*/ 70 w 75"/>
                <a:gd name="T7" fmla="*/ 252 h 282"/>
                <a:gd name="T8" fmla="*/ 75 w 75"/>
                <a:gd name="T9" fmla="*/ 243 h 282"/>
                <a:gd name="T10" fmla="*/ 68 w 75"/>
                <a:gd name="T11" fmla="*/ 229 h 282"/>
                <a:gd name="T12" fmla="*/ 60 w 75"/>
                <a:gd name="T13" fmla="*/ 214 h 282"/>
                <a:gd name="T14" fmla="*/ 51 w 75"/>
                <a:gd name="T15" fmla="*/ 198 h 282"/>
                <a:gd name="T16" fmla="*/ 42 w 75"/>
                <a:gd name="T17" fmla="*/ 181 h 282"/>
                <a:gd name="T18" fmla="*/ 32 w 75"/>
                <a:gd name="T19" fmla="*/ 162 h 282"/>
                <a:gd name="T20" fmla="*/ 27 w 75"/>
                <a:gd name="T21" fmla="*/ 147 h 282"/>
                <a:gd name="T22" fmla="*/ 21 w 75"/>
                <a:gd name="T23" fmla="*/ 132 h 282"/>
                <a:gd name="T24" fmla="*/ 19 w 75"/>
                <a:gd name="T25" fmla="*/ 121 h 282"/>
                <a:gd name="T26" fmla="*/ 21 w 75"/>
                <a:gd name="T27" fmla="*/ 94 h 282"/>
                <a:gd name="T28" fmla="*/ 21 w 75"/>
                <a:gd name="T29" fmla="*/ 60 h 282"/>
                <a:gd name="T30" fmla="*/ 19 w 75"/>
                <a:gd name="T31" fmla="*/ 27 h 282"/>
                <a:gd name="T32" fmla="*/ 6 w 75"/>
                <a:gd name="T33" fmla="*/ 0 h 282"/>
                <a:gd name="T34" fmla="*/ 2 w 75"/>
                <a:gd name="T35" fmla="*/ 42 h 282"/>
                <a:gd name="T36" fmla="*/ 0 w 75"/>
                <a:gd name="T37" fmla="*/ 81 h 282"/>
                <a:gd name="T38" fmla="*/ 2 w 75"/>
                <a:gd name="T39" fmla="*/ 117 h 282"/>
                <a:gd name="T40" fmla="*/ 6 w 75"/>
                <a:gd name="T41" fmla="*/ 145 h 282"/>
                <a:gd name="T42" fmla="*/ 19 w 75"/>
                <a:gd name="T43" fmla="*/ 175 h 282"/>
                <a:gd name="T44" fmla="*/ 36 w 75"/>
                <a:gd name="T45" fmla="*/ 211 h 282"/>
                <a:gd name="T46" fmla="*/ 51 w 75"/>
                <a:gd name="T47" fmla="*/ 248 h 282"/>
                <a:gd name="T48" fmla="*/ 57 w 75"/>
                <a:gd name="T49" fmla="*/ 282 h 28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75"/>
                <a:gd name="T76" fmla="*/ 0 h 282"/>
                <a:gd name="T77" fmla="*/ 75 w 75"/>
                <a:gd name="T78" fmla="*/ 282 h 28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75" h="282">
                  <a:moveTo>
                    <a:pt x="57" y="282"/>
                  </a:moveTo>
                  <a:lnTo>
                    <a:pt x="60" y="271"/>
                  </a:lnTo>
                  <a:lnTo>
                    <a:pt x="66" y="261"/>
                  </a:lnTo>
                  <a:lnTo>
                    <a:pt x="70" y="252"/>
                  </a:lnTo>
                  <a:lnTo>
                    <a:pt x="75" y="243"/>
                  </a:lnTo>
                  <a:lnTo>
                    <a:pt x="68" y="229"/>
                  </a:lnTo>
                  <a:lnTo>
                    <a:pt x="60" y="214"/>
                  </a:lnTo>
                  <a:lnTo>
                    <a:pt x="51" y="198"/>
                  </a:lnTo>
                  <a:lnTo>
                    <a:pt x="42" y="181"/>
                  </a:lnTo>
                  <a:lnTo>
                    <a:pt x="32" y="162"/>
                  </a:lnTo>
                  <a:lnTo>
                    <a:pt x="27" y="147"/>
                  </a:lnTo>
                  <a:lnTo>
                    <a:pt x="21" y="132"/>
                  </a:lnTo>
                  <a:lnTo>
                    <a:pt x="19" y="121"/>
                  </a:lnTo>
                  <a:lnTo>
                    <a:pt x="21" y="94"/>
                  </a:lnTo>
                  <a:lnTo>
                    <a:pt x="21" y="60"/>
                  </a:lnTo>
                  <a:lnTo>
                    <a:pt x="19" y="27"/>
                  </a:lnTo>
                  <a:lnTo>
                    <a:pt x="6" y="0"/>
                  </a:lnTo>
                  <a:lnTo>
                    <a:pt x="2" y="42"/>
                  </a:lnTo>
                  <a:lnTo>
                    <a:pt x="0" y="81"/>
                  </a:lnTo>
                  <a:lnTo>
                    <a:pt x="2" y="117"/>
                  </a:lnTo>
                  <a:lnTo>
                    <a:pt x="6" y="145"/>
                  </a:lnTo>
                  <a:lnTo>
                    <a:pt x="19" y="175"/>
                  </a:lnTo>
                  <a:lnTo>
                    <a:pt x="36" y="211"/>
                  </a:lnTo>
                  <a:lnTo>
                    <a:pt x="51" y="248"/>
                  </a:lnTo>
                  <a:lnTo>
                    <a:pt x="57" y="28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84" name="Freeform 97"/>
            <p:cNvSpPr>
              <a:spLocks/>
            </p:cNvSpPr>
            <p:nvPr/>
          </p:nvSpPr>
          <p:spPr bwMode="auto">
            <a:xfrm>
              <a:off x="1691" y="889"/>
              <a:ext cx="35" cy="141"/>
            </a:xfrm>
            <a:custGeom>
              <a:avLst/>
              <a:gdLst>
                <a:gd name="T0" fmla="*/ 70 w 70"/>
                <a:gd name="T1" fmla="*/ 248 h 281"/>
                <a:gd name="T2" fmla="*/ 64 w 70"/>
                <a:gd name="T3" fmla="*/ 255 h 281"/>
                <a:gd name="T4" fmla="*/ 59 w 70"/>
                <a:gd name="T5" fmla="*/ 263 h 281"/>
                <a:gd name="T6" fmla="*/ 53 w 70"/>
                <a:gd name="T7" fmla="*/ 272 h 281"/>
                <a:gd name="T8" fmla="*/ 47 w 70"/>
                <a:gd name="T9" fmla="*/ 281 h 281"/>
                <a:gd name="T10" fmla="*/ 36 w 70"/>
                <a:gd name="T11" fmla="*/ 261 h 281"/>
                <a:gd name="T12" fmla="*/ 21 w 70"/>
                <a:gd name="T13" fmla="*/ 240 h 281"/>
                <a:gd name="T14" fmla="*/ 8 w 70"/>
                <a:gd name="T15" fmla="*/ 216 h 281"/>
                <a:gd name="T16" fmla="*/ 2 w 70"/>
                <a:gd name="T17" fmla="*/ 184 h 281"/>
                <a:gd name="T18" fmla="*/ 4 w 70"/>
                <a:gd name="T19" fmla="*/ 142 h 281"/>
                <a:gd name="T20" fmla="*/ 8 w 70"/>
                <a:gd name="T21" fmla="*/ 103 h 281"/>
                <a:gd name="T22" fmla="*/ 10 w 70"/>
                <a:gd name="T23" fmla="*/ 56 h 281"/>
                <a:gd name="T24" fmla="*/ 0 w 70"/>
                <a:gd name="T25" fmla="*/ 0 h 281"/>
                <a:gd name="T26" fmla="*/ 15 w 70"/>
                <a:gd name="T27" fmla="*/ 32 h 281"/>
                <a:gd name="T28" fmla="*/ 25 w 70"/>
                <a:gd name="T29" fmla="*/ 64 h 281"/>
                <a:gd name="T30" fmla="*/ 30 w 70"/>
                <a:gd name="T31" fmla="*/ 92 h 281"/>
                <a:gd name="T32" fmla="*/ 32 w 70"/>
                <a:gd name="T33" fmla="*/ 118 h 281"/>
                <a:gd name="T34" fmla="*/ 32 w 70"/>
                <a:gd name="T35" fmla="*/ 146 h 281"/>
                <a:gd name="T36" fmla="*/ 38 w 70"/>
                <a:gd name="T37" fmla="*/ 178 h 281"/>
                <a:gd name="T38" fmla="*/ 47 w 70"/>
                <a:gd name="T39" fmla="*/ 212 h 281"/>
                <a:gd name="T40" fmla="*/ 70 w 70"/>
                <a:gd name="T41" fmla="*/ 248 h 28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70"/>
                <a:gd name="T64" fmla="*/ 0 h 281"/>
                <a:gd name="T65" fmla="*/ 70 w 70"/>
                <a:gd name="T66" fmla="*/ 281 h 28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70" h="281">
                  <a:moveTo>
                    <a:pt x="70" y="248"/>
                  </a:moveTo>
                  <a:lnTo>
                    <a:pt x="64" y="255"/>
                  </a:lnTo>
                  <a:lnTo>
                    <a:pt x="59" y="263"/>
                  </a:lnTo>
                  <a:lnTo>
                    <a:pt x="53" y="272"/>
                  </a:lnTo>
                  <a:lnTo>
                    <a:pt x="47" y="281"/>
                  </a:lnTo>
                  <a:lnTo>
                    <a:pt x="36" y="261"/>
                  </a:lnTo>
                  <a:lnTo>
                    <a:pt x="21" y="240"/>
                  </a:lnTo>
                  <a:lnTo>
                    <a:pt x="8" y="216"/>
                  </a:lnTo>
                  <a:lnTo>
                    <a:pt x="2" y="184"/>
                  </a:lnTo>
                  <a:lnTo>
                    <a:pt x="4" y="142"/>
                  </a:lnTo>
                  <a:lnTo>
                    <a:pt x="8" y="103"/>
                  </a:lnTo>
                  <a:lnTo>
                    <a:pt x="10" y="56"/>
                  </a:lnTo>
                  <a:lnTo>
                    <a:pt x="0" y="0"/>
                  </a:lnTo>
                  <a:lnTo>
                    <a:pt x="15" y="32"/>
                  </a:lnTo>
                  <a:lnTo>
                    <a:pt x="25" y="64"/>
                  </a:lnTo>
                  <a:lnTo>
                    <a:pt x="30" y="92"/>
                  </a:lnTo>
                  <a:lnTo>
                    <a:pt x="32" y="118"/>
                  </a:lnTo>
                  <a:lnTo>
                    <a:pt x="32" y="146"/>
                  </a:lnTo>
                  <a:lnTo>
                    <a:pt x="38" y="178"/>
                  </a:lnTo>
                  <a:lnTo>
                    <a:pt x="47" y="212"/>
                  </a:lnTo>
                  <a:lnTo>
                    <a:pt x="70" y="2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85" name="Freeform 98"/>
            <p:cNvSpPr>
              <a:spLocks/>
            </p:cNvSpPr>
            <p:nvPr/>
          </p:nvSpPr>
          <p:spPr bwMode="auto">
            <a:xfrm>
              <a:off x="1776" y="853"/>
              <a:ext cx="84" cy="137"/>
            </a:xfrm>
            <a:custGeom>
              <a:avLst/>
              <a:gdLst>
                <a:gd name="T0" fmla="*/ 156 w 169"/>
                <a:gd name="T1" fmla="*/ 209 h 275"/>
                <a:gd name="T2" fmla="*/ 165 w 169"/>
                <a:gd name="T3" fmla="*/ 237 h 275"/>
                <a:gd name="T4" fmla="*/ 167 w 169"/>
                <a:gd name="T5" fmla="*/ 262 h 275"/>
                <a:gd name="T6" fmla="*/ 159 w 169"/>
                <a:gd name="T7" fmla="*/ 273 h 275"/>
                <a:gd name="T8" fmla="*/ 146 w 169"/>
                <a:gd name="T9" fmla="*/ 271 h 275"/>
                <a:gd name="T10" fmla="*/ 141 w 169"/>
                <a:gd name="T11" fmla="*/ 265 h 275"/>
                <a:gd name="T12" fmla="*/ 133 w 169"/>
                <a:gd name="T13" fmla="*/ 265 h 275"/>
                <a:gd name="T14" fmla="*/ 112 w 169"/>
                <a:gd name="T15" fmla="*/ 267 h 275"/>
                <a:gd name="T16" fmla="*/ 109 w 169"/>
                <a:gd name="T17" fmla="*/ 263 h 275"/>
                <a:gd name="T18" fmla="*/ 118 w 169"/>
                <a:gd name="T19" fmla="*/ 258 h 275"/>
                <a:gd name="T20" fmla="*/ 112 w 169"/>
                <a:gd name="T21" fmla="*/ 248 h 275"/>
                <a:gd name="T22" fmla="*/ 95 w 169"/>
                <a:gd name="T23" fmla="*/ 231 h 275"/>
                <a:gd name="T24" fmla="*/ 82 w 169"/>
                <a:gd name="T25" fmla="*/ 226 h 275"/>
                <a:gd name="T26" fmla="*/ 65 w 169"/>
                <a:gd name="T27" fmla="*/ 216 h 275"/>
                <a:gd name="T28" fmla="*/ 71 w 169"/>
                <a:gd name="T29" fmla="*/ 213 h 275"/>
                <a:gd name="T30" fmla="*/ 94 w 169"/>
                <a:gd name="T31" fmla="*/ 218 h 275"/>
                <a:gd name="T32" fmla="*/ 95 w 169"/>
                <a:gd name="T33" fmla="*/ 209 h 275"/>
                <a:gd name="T34" fmla="*/ 73 w 169"/>
                <a:gd name="T35" fmla="*/ 196 h 275"/>
                <a:gd name="T36" fmla="*/ 77 w 169"/>
                <a:gd name="T37" fmla="*/ 186 h 275"/>
                <a:gd name="T38" fmla="*/ 94 w 169"/>
                <a:gd name="T39" fmla="*/ 175 h 275"/>
                <a:gd name="T40" fmla="*/ 94 w 169"/>
                <a:gd name="T41" fmla="*/ 153 h 275"/>
                <a:gd name="T42" fmla="*/ 88 w 169"/>
                <a:gd name="T43" fmla="*/ 126 h 275"/>
                <a:gd name="T44" fmla="*/ 80 w 169"/>
                <a:gd name="T45" fmla="*/ 106 h 275"/>
                <a:gd name="T46" fmla="*/ 67 w 169"/>
                <a:gd name="T47" fmla="*/ 108 h 275"/>
                <a:gd name="T48" fmla="*/ 56 w 169"/>
                <a:gd name="T49" fmla="*/ 119 h 275"/>
                <a:gd name="T50" fmla="*/ 52 w 169"/>
                <a:gd name="T51" fmla="*/ 98 h 275"/>
                <a:gd name="T52" fmla="*/ 50 w 169"/>
                <a:gd name="T53" fmla="*/ 94 h 275"/>
                <a:gd name="T54" fmla="*/ 45 w 169"/>
                <a:gd name="T55" fmla="*/ 106 h 275"/>
                <a:gd name="T56" fmla="*/ 39 w 169"/>
                <a:gd name="T57" fmla="*/ 108 h 275"/>
                <a:gd name="T58" fmla="*/ 33 w 169"/>
                <a:gd name="T59" fmla="*/ 108 h 275"/>
                <a:gd name="T60" fmla="*/ 33 w 169"/>
                <a:gd name="T61" fmla="*/ 98 h 275"/>
                <a:gd name="T62" fmla="*/ 39 w 169"/>
                <a:gd name="T63" fmla="*/ 76 h 275"/>
                <a:gd name="T64" fmla="*/ 30 w 169"/>
                <a:gd name="T65" fmla="*/ 70 h 275"/>
                <a:gd name="T66" fmla="*/ 11 w 169"/>
                <a:gd name="T67" fmla="*/ 87 h 275"/>
                <a:gd name="T68" fmla="*/ 0 w 169"/>
                <a:gd name="T69" fmla="*/ 81 h 275"/>
                <a:gd name="T70" fmla="*/ 26 w 169"/>
                <a:gd name="T71" fmla="*/ 46 h 275"/>
                <a:gd name="T72" fmla="*/ 37 w 169"/>
                <a:gd name="T73" fmla="*/ 0 h 275"/>
                <a:gd name="T74" fmla="*/ 47 w 169"/>
                <a:gd name="T75" fmla="*/ 14 h 275"/>
                <a:gd name="T76" fmla="*/ 43 w 169"/>
                <a:gd name="T77" fmla="*/ 47 h 275"/>
                <a:gd name="T78" fmla="*/ 52 w 169"/>
                <a:gd name="T79" fmla="*/ 53 h 275"/>
                <a:gd name="T80" fmla="*/ 60 w 169"/>
                <a:gd name="T81" fmla="*/ 55 h 275"/>
                <a:gd name="T82" fmla="*/ 67 w 169"/>
                <a:gd name="T83" fmla="*/ 44 h 275"/>
                <a:gd name="T84" fmla="*/ 71 w 169"/>
                <a:gd name="T85" fmla="*/ 40 h 275"/>
                <a:gd name="T86" fmla="*/ 92 w 169"/>
                <a:gd name="T87" fmla="*/ 47 h 275"/>
                <a:gd name="T88" fmla="*/ 120 w 169"/>
                <a:gd name="T89" fmla="*/ 29 h 275"/>
                <a:gd name="T90" fmla="*/ 127 w 169"/>
                <a:gd name="T91" fmla="*/ 30 h 275"/>
                <a:gd name="T92" fmla="*/ 122 w 169"/>
                <a:gd name="T93" fmla="*/ 55 h 275"/>
                <a:gd name="T94" fmla="*/ 107 w 169"/>
                <a:gd name="T95" fmla="*/ 66 h 275"/>
                <a:gd name="T96" fmla="*/ 86 w 169"/>
                <a:gd name="T97" fmla="*/ 70 h 275"/>
                <a:gd name="T98" fmla="*/ 86 w 169"/>
                <a:gd name="T99" fmla="*/ 83 h 275"/>
                <a:gd name="T100" fmla="*/ 103 w 169"/>
                <a:gd name="T101" fmla="*/ 102 h 275"/>
                <a:gd name="T102" fmla="*/ 122 w 169"/>
                <a:gd name="T103" fmla="*/ 130 h 275"/>
                <a:gd name="T104" fmla="*/ 131 w 169"/>
                <a:gd name="T105" fmla="*/ 168 h 275"/>
                <a:gd name="T106" fmla="*/ 135 w 169"/>
                <a:gd name="T107" fmla="*/ 190 h 275"/>
                <a:gd name="T108" fmla="*/ 144 w 169"/>
                <a:gd name="T109" fmla="*/ 196 h 27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69"/>
                <a:gd name="T166" fmla="*/ 0 h 275"/>
                <a:gd name="T167" fmla="*/ 169 w 169"/>
                <a:gd name="T168" fmla="*/ 275 h 27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69" h="275">
                  <a:moveTo>
                    <a:pt x="148" y="198"/>
                  </a:moveTo>
                  <a:lnTo>
                    <a:pt x="156" y="209"/>
                  </a:lnTo>
                  <a:lnTo>
                    <a:pt x="161" y="222"/>
                  </a:lnTo>
                  <a:lnTo>
                    <a:pt x="165" y="237"/>
                  </a:lnTo>
                  <a:lnTo>
                    <a:pt x="169" y="252"/>
                  </a:lnTo>
                  <a:lnTo>
                    <a:pt x="167" y="262"/>
                  </a:lnTo>
                  <a:lnTo>
                    <a:pt x="163" y="269"/>
                  </a:lnTo>
                  <a:lnTo>
                    <a:pt x="159" y="273"/>
                  </a:lnTo>
                  <a:lnTo>
                    <a:pt x="152" y="275"/>
                  </a:lnTo>
                  <a:lnTo>
                    <a:pt x="146" y="271"/>
                  </a:lnTo>
                  <a:lnTo>
                    <a:pt x="144" y="269"/>
                  </a:lnTo>
                  <a:lnTo>
                    <a:pt x="141" y="265"/>
                  </a:lnTo>
                  <a:lnTo>
                    <a:pt x="133" y="265"/>
                  </a:lnTo>
                  <a:lnTo>
                    <a:pt x="122" y="267"/>
                  </a:lnTo>
                  <a:lnTo>
                    <a:pt x="112" y="267"/>
                  </a:lnTo>
                  <a:lnTo>
                    <a:pt x="103" y="265"/>
                  </a:lnTo>
                  <a:lnTo>
                    <a:pt x="109" y="263"/>
                  </a:lnTo>
                  <a:lnTo>
                    <a:pt x="112" y="260"/>
                  </a:lnTo>
                  <a:lnTo>
                    <a:pt x="118" y="258"/>
                  </a:lnTo>
                  <a:lnTo>
                    <a:pt x="120" y="256"/>
                  </a:lnTo>
                  <a:lnTo>
                    <a:pt x="112" y="248"/>
                  </a:lnTo>
                  <a:lnTo>
                    <a:pt x="103" y="239"/>
                  </a:lnTo>
                  <a:lnTo>
                    <a:pt x="95" y="231"/>
                  </a:lnTo>
                  <a:lnTo>
                    <a:pt x="90" y="228"/>
                  </a:lnTo>
                  <a:lnTo>
                    <a:pt x="82" y="226"/>
                  </a:lnTo>
                  <a:lnTo>
                    <a:pt x="73" y="222"/>
                  </a:lnTo>
                  <a:lnTo>
                    <a:pt x="65" y="216"/>
                  </a:lnTo>
                  <a:lnTo>
                    <a:pt x="60" y="209"/>
                  </a:lnTo>
                  <a:lnTo>
                    <a:pt x="71" y="213"/>
                  </a:lnTo>
                  <a:lnTo>
                    <a:pt x="82" y="216"/>
                  </a:lnTo>
                  <a:lnTo>
                    <a:pt x="94" y="218"/>
                  </a:lnTo>
                  <a:lnTo>
                    <a:pt x="107" y="215"/>
                  </a:lnTo>
                  <a:lnTo>
                    <a:pt x="95" y="209"/>
                  </a:lnTo>
                  <a:lnTo>
                    <a:pt x="84" y="203"/>
                  </a:lnTo>
                  <a:lnTo>
                    <a:pt x="73" y="196"/>
                  </a:lnTo>
                  <a:lnTo>
                    <a:pt x="65" y="188"/>
                  </a:lnTo>
                  <a:lnTo>
                    <a:pt x="77" y="186"/>
                  </a:lnTo>
                  <a:lnTo>
                    <a:pt x="86" y="183"/>
                  </a:lnTo>
                  <a:lnTo>
                    <a:pt x="94" y="175"/>
                  </a:lnTo>
                  <a:lnTo>
                    <a:pt x="95" y="166"/>
                  </a:lnTo>
                  <a:lnTo>
                    <a:pt x="94" y="153"/>
                  </a:lnTo>
                  <a:lnTo>
                    <a:pt x="90" y="139"/>
                  </a:lnTo>
                  <a:lnTo>
                    <a:pt x="88" y="126"/>
                  </a:lnTo>
                  <a:lnTo>
                    <a:pt x="84" y="115"/>
                  </a:lnTo>
                  <a:lnTo>
                    <a:pt x="80" y="106"/>
                  </a:lnTo>
                  <a:lnTo>
                    <a:pt x="75" y="102"/>
                  </a:lnTo>
                  <a:lnTo>
                    <a:pt x="67" y="108"/>
                  </a:lnTo>
                  <a:lnTo>
                    <a:pt x="60" y="128"/>
                  </a:lnTo>
                  <a:lnTo>
                    <a:pt x="56" y="119"/>
                  </a:lnTo>
                  <a:lnTo>
                    <a:pt x="54" y="109"/>
                  </a:lnTo>
                  <a:lnTo>
                    <a:pt x="52" y="98"/>
                  </a:lnTo>
                  <a:lnTo>
                    <a:pt x="54" y="85"/>
                  </a:lnTo>
                  <a:lnTo>
                    <a:pt x="50" y="94"/>
                  </a:lnTo>
                  <a:lnTo>
                    <a:pt x="47" y="102"/>
                  </a:lnTo>
                  <a:lnTo>
                    <a:pt x="45" y="106"/>
                  </a:lnTo>
                  <a:lnTo>
                    <a:pt x="41" y="108"/>
                  </a:lnTo>
                  <a:lnTo>
                    <a:pt x="39" y="108"/>
                  </a:lnTo>
                  <a:lnTo>
                    <a:pt x="35" y="108"/>
                  </a:lnTo>
                  <a:lnTo>
                    <a:pt x="33" y="108"/>
                  </a:lnTo>
                  <a:lnTo>
                    <a:pt x="30" y="108"/>
                  </a:lnTo>
                  <a:lnTo>
                    <a:pt x="33" y="98"/>
                  </a:lnTo>
                  <a:lnTo>
                    <a:pt x="37" y="87"/>
                  </a:lnTo>
                  <a:lnTo>
                    <a:pt x="39" y="76"/>
                  </a:lnTo>
                  <a:lnTo>
                    <a:pt x="37" y="64"/>
                  </a:lnTo>
                  <a:lnTo>
                    <a:pt x="30" y="70"/>
                  </a:lnTo>
                  <a:lnTo>
                    <a:pt x="20" y="79"/>
                  </a:lnTo>
                  <a:lnTo>
                    <a:pt x="11" y="87"/>
                  </a:lnTo>
                  <a:lnTo>
                    <a:pt x="1" y="92"/>
                  </a:lnTo>
                  <a:lnTo>
                    <a:pt x="0" y="81"/>
                  </a:lnTo>
                  <a:lnTo>
                    <a:pt x="13" y="64"/>
                  </a:lnTo>
                  <a:lnTo>
                    <a:pt x="26" y="46"/>
                  </a:lnTo>
                  <a:lnTo>
                    <a:pt x="35" y="23"/>
                  </a:lnTo>
                  <a:lnTo>
                    <a:pt x="37" y="0"/>
                  </a:lnTo>
                  <a:lnTo>
                    <a:pt x="45" y="4"/>
                  </a:lnTo>
                  <a:lnTo>
                    <a:pt x="47" y="14"/>
                  </a:lnTo>
                  <a:lnTo>
                    <a:pt x="47" y="29"/>
                  </a:lnTo>
                  <a:lnTo>
                    <a:pt x="43" y="47"/>
                  </a:lnTo>
                  <a:lnTo>
                    <a:pt x="47" y="49"/>
                  </a:lnTo>
                  <a:lnTo>
                    <a:pt x="52" y="53"/>
                  </a:lnTo>
                  <a:lnTo>
                    <a:pt x="58" y="55"/>
                  </a:lnTo>
                  <a:lnTo>
                    <a:pt x="60" y="55"/>
                  </a:lnTo>
                  <a:lnTo>
                    <a:pt x="63" y="49"/>
                  </a:lnTo>
                  <a:lnTo>
                    <a:pt x="67" y="44"/>
                  </a:lnTo>
                  <a:lnTo>
                    <a:pt x="69" y="42"/>
                  </a:lnTo>
                  <a:lnTo>
                    <a:pt x="71" y="40"/>
                  </a:lnTo>
                  <a:lnTo>
                    <a:pt x="79" y="55"/>
                  </a:lnTo>
                  <a:lnTo>
                    <a:pt x="92" y="47"/>
                  </a:lnTo>
                  <a:lnTo>
                    <a:pt x="107" y="38"/>
                  </a:lnTo>
                  <a:lnTo>
                    <a:pt x="120" y="29"/>
                  </a:lnTo>
                  <a:lnTo>
                    <a:pt x="127" y="21"/>
                  </a:lnTo>
                  <a:lnTo>
                    <a:pt x="127" y="30"/>
                  </a:lnTo>
                  <a:lnTo>
                    <a:pt x="126" y="42"/>
                  </a:lnTo>
                  <a:lnTo>
                    <a:pt x="122" y="55"/>
                  </a:lnTo>
                  <a:lnTo>
                    <a:pt x="116" y="64"/>
                  </a:lnTo>
                  <a:lnTo>
                    <a:pt x="107" y="66"/>
                  </a:lnTo>
                  <a:lnTo>
                    <a:pt x="95" y="66"/>
                  </a:lnTo>
                  <a:lnTo>
                    <a:pt x="86" y="70"/>
                  </a:lnTo>
                  <a:lnTo>
                    <a:pt x="80" y="77"/>
                  </a:lnTo>
                  <a:lnTo>
                    <a:pt x="86" y="83"/>
                  </a:lnTo>
                  <a:lnTo>
                    <a:pt x="95" y="91"/>
                  </a:lnTo>
                  <a:lnTo>
                    <a:pt x="103" y="102"/>
                  </a:lnTo>
                  <a:lnTo>
                    <a:pt x="112" y="115"/>
                  </a:lnTo>
                  <a:lnTo>
                    <a:pt x="122" y="130"/>
                  </a:lnTo>
                  <a:lnTo>
                    <a:pt x="127" y="149"/>
                  </a:lnTo>
                  <a:lnTo>
                    <a:pt x="131" y="168"/>
                  </a:lnTo>
                  <a:lnTo>
                    <a:pt x="131" y="188"/>
                  </a:lnTo>
                  <a:lnTo>
                    <a:pt x="135" y="190"/>
                  </a:lnTo>
                  <a:lnTo>
                    <a:pt x="141" y="192"/>
                  </a:lnTo>
                  <a:lnTo>
                    <a:pt x="144" y="196"/>
                  </a:lnTo>
                  <a:lnTo>
                    <a:pt x="148" y="19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86" name="Freeform 99"/>
            <p:cNvSpPr>
              <a:spLocks/>
            </p:cNvSpPr>
            <p:nvPr/>
          </p:nvSpPr>
          <p:spPr bwMode="auto">
            <a:xfrm>
              <a:off x="1713" y="886"/>
              <a:ext cx="30" cy="96"/>
            </a:xfrm>
            <a:custGeom>
              <a:avLst/>
              <a:gdLst>
                <a:gd name="T0" fmla="*/ 0 w 60"/>
                <a:gd name="T1" fmla="*/ 6 h 194"/>
                <a:gd name="T2" fmla="*/ 11 w 60"/>
                <a:gd name="T3" fmla="*/ 0 h 194"/>
                <a:gd name="T4" fmla="*/ 22 w 60"/>
                <a:gd name="T5" fmla="*/ 25 h 194"/>
                <a:gd name="T6" fmla="*/ 33 w 60"/>
                <a:gd name="T7" fmla="*/ 45 h 194"/>
                <a:gd name="T8" fmla="*/ 41 w 60"/>
                <a:gd name="T9" fmla="*/ 62 h 194"/>
                <a:gd name="T10" fmla="*/ 48 w 60"/>
                <a:gd name="T11" fmla="*/ 75 h 194"/>
                <a:gd name="T12" fmla="*/ 54 w 60"/>
                <a:gd name="T13" fmla="*/ 85 h 194"/>
                <a:gd name="T14" fmla="*/ 58 w 60"/>
                <a:gd name="T15" fmla="*/ 96 h 194"/>
                <a:gd name="T16" fmla="*/ 60 w 60"/>
                <a:gd name="T17" fmla="*/ 107 h 194"/>
                <a:gd name="T18" fmla="*/ 58 w 60"/>
                <a:gd name="T19" fmla="*/ 120 h 194"/>
                <a:gd name="T20" fmla="*/ 54 w 60"/>
                <a:gd name="T21" fmla="*/ 134 h 194"/>
                <a:gd name="T22" fmla="*/ 52 w 60"/>
                <a:gd name="T23" fmla="*/ 150 h 194"/>
                <a:gd name="T24" fmla="*/ 50 w 60"/>
                <a:gd name="T25" fmla="*/ 167 h 194"/>
                <a:gd name="T26" fmla="*/ 52 w 60"/>
                <a:gd name="T27" fmla="*/ 184 h 194"/>
                <a:gd name="T28" fmla="*/ 41 w 60"/>
                <a:gd name="T29" fmla="*/ 194 h 194"/>
                <a:gd name="T30" fmla="*/ 32 w 60"/>
                <a:gd name="T31" fmla="*/ 177 h 194"/>
                <a:gd name="T32" fmla="*/ 24 w 60"/>
                <a:gd name="T33" fmla="*/ 158 h 194"/>
                <a:gd name="T34" fmla="*/ 18 w 60"/>
                <a:gd name="T35" fmla="*/ 139 h 194"/>
                <a:gd name="T36" fmla="*/ 20 w 60"/>
                <a:gd name="T37" fmla="*/ 124 h 194"/>
                <a:gd name="T38" fmla="*/ 24 w 60"/>
                <a:gd name="T39" fmla="*/ 111 h 194"/>
                <a:gd name="T40" fmla="*/ 28 w 60"/>
                <a:gd name="T41" fmla="*/ 94 h 194"/>
                <a:gd name="T42" fmla="*/ 28 w 60"/>
                <a:gd name="T43" fmla="*/ 79 h 194"/>
                <a:gd name="T44" fmla="*/ 24 w 60"/>
                <a:gd name="T45" fmla="*/ 62 h 194"/>
                <a:gd name="T46" fmla="*/ 18 w 60"/>
                <a:gd name="T47" fmla="*/ 47 h 194"/>
                <a:gd name="T48" fmla="*/ 11 w 60"/>
                <a:gd name="T49" fmla="*/ 30 h 194"/>
                <a:gd name="T50" fmla="*/ 5 w 60"/>
                <a:gd name="T51" fmla="*/ 17 h 194"/>
                <a:gd name="T52" fmla="*/ 0 w 60"/>
                <a:gd name="T53" fmla="*/ 6 h 19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60"/>
                <a:gd name="T82" fmla="*/ 0 h 194"/>
                <a:gd name="T83" fmla="*/ 60 w 60"/>
                <a:gd name="T84" fmla="*/ 194 h 19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60" h="194">
                  <a:moveTo>
                    <a:pt x="0" y="6"/>
                  </a:moveTo>
                  <a:lnTo>
                    <a:pt x="11" y="0"/>
                  </a:lnTo>
                  <a:lnTo>
                    <a:pt x="22" y="25"/>
                  </a:lnTo>
                  <a:lnTo>
                    <a:pt x="33" y="45"/>
                  </a:lnTo>
                  <a:lnTo>
                    <a:pt x="41" y="62"/>
                  </a:lnTo>
                  <a:lnTo>
                    <a:pt x="48" y="75"/>
                  </a:lnTo>
                  <a:lnTo>
                    <a:pt x="54" y="85"/>
                  </a:lnTo>
                  <a:lnTo>
                    <a:pt x="58" y="96"/>
                  </a:lnTo>
                  <a:lnTo>
                    <a:pt x="60" y="107"/>
                  </a:lnTo>
                  <a:lnTo>
                    <a:pt x="58" y="120"/>
                  </a:lnTo>
                  <a:lnTo>
                    <a:pt x="54" y="134"/>
                  </a:lnTo>
                  <a:lnTo>
                    <a:pt x="52" y="150"/>
                  </a:lnTo>
                  <a:lnTo>
                    <a:pt x="50" y="167"/>
                  </a:lnTo>
                  <a:lnTo>
                    <a:pt x="52" y="184"/>
                  </a:lnTo>
                  <a:lnTo>
                    <a:pt x="41" y="194"/>
                  </a:lnTo>
                  <a:lnTo>
                    <a:pt x="32" y="177"/>
                  </a:lnTo>
                  <a:lnTo>
                    <a:pt x="24" y="158"/>
                  </a:lnTo>
                  <a:lnTo>
                    <a:pt x="18" y="139"/>
                  </a:lnTo>
                  <a:lnTo>
                    <a:pt x="20" y="124"/>
                  </a:lnTo>
                  <a:lnTo>
                    <a:pt x="24" y="111"/>
                  </a:lnTo>
                  <a:lnTo>
                    <a:pt x="28" y="94"/>
                  </a:lnTo>
                  <a:lnTo>
                    <a:pt x="28" y="79"/>
                  </a:lnTo>
                  <a:lnTo>
                    <a:pt x="24" y="62"/>
                  </a:lnTo>
                  <a:lnTo>
                    <a:pt x="18" y="47"/>
                  </a:lnTo>
                  <a:lnTo>
                    <a:pt x="11" y="30"/>
                  </a:lnTo>
                  <a:lnTo>
                    <a:pt x="5" y="17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87" name="Freeform 100"/>
            <p:cNvSpPr>
              <a:spLocks/>
            </p:cNvSpPr>
            <p:nvPr/>
          </p:nvSpPr>
          <p:spPr bwMode="auto">
            <a:xfrm>
              <a:off x="1745" y="903"/>
              <a:ext cx="14" cy="63"/>
            </a:xfrm>
            <a:custGeom>
              <a:avLst/>
              <a:gdLst>
                <a:gd name="T0" fmla="*/ 5 w 28"/>
                <a:gd name="T1" fmla="*/ 0 h 126"/>
                <a:gd name="T2" fmla="*/ 9 w 28"/>
                <a:gd name="T3" fmla="*/ 7 h 126"/>
                <a:gd name="T4" fmla="*/ 16 w 28"/>
                <a:gd name="T5" fmla="*/ 15 h 126"/>
                <a:gd name="T6" fmla="*/ 22 w 28"/>
                <a:gd name="T7" fmla="*/ 24 h 126"/>
                <a:gd name="T8" fmla="*/ 28 w 28"/>
                <a:gd name="T9" fmla="*/ 30 h 126"/>
                <a:gd name="T10" fmla="*/ 26 w 28"/>
                <a:gd name="T11" fmla="*/ 49 h 126"/>
                <a:gd name="T12" fmla="*/ 26 w 28"/>
                <a:gd name="T13" fmla="*/ 73 h 126"/>
                <a:gd name="T14" fmla="*/ 26 w 28"/>
                <a:gd name="T15" fmla="*/ 96 h 126"/>
                <a:gd name="T16" fmla="*/ 22 w 28"/>
                <a:gd name="T17" fmla="*/ 114 h 126"/>
                <a:gd name="T18" fmla="*/ 11 w 28"/>
                <a:gd name="T19" fmla="*/ 126 h 126"/>
                <a:gd name="T20" fmla="*/ 9 w 28"/>
                <a:gd name="T21" fmla="*/ 105 h 126"/>
                <a:gd name="T22" fmla="*/ 3 w 28"/>
                <a:gd name="T23" fmla="*/ 84 h 126"/>
                <a:gd name="T24" fmla="*/ 0 w 28"/>
                <a:gd name="T25" fmla="*/ 67 h 126"/>
                <a:gd name="T26" fmla="*/ 0 w 28"/>
                <a:gd name="T27" fmla="*/ 54 h 126"/>
                <a:gd name="T28" fmla="*/ 0 w 28"/>
                <a:gd name="T29" fmla="*/ 41 h 126"/>
                <a:gd name="T30" fmla="*/ 3 w 28"/>
                <a:gd name="T31" fmla="*/ 24 h 126"/>
                <a:gd name="T32" fmla="*/ 5 w 28"/>
                <a:gd name="T33" fmla="*/ 11 h 126"/>
                <a:gd name="T34" fmla="*/ 5 w 28"/>
                <a:gd name="T35" fmla="*/ 0 h 1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8"/>
                <a:gd name="T55" fmla="*/ 0 h 126"/>
                <a:gd name="T56" fmla="*/ 28 w 28"/>
                <a:gd name="T57" fmla="*/ 126 h 12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8" h="126">
                  <a:moveTo>
                    <a:pt x="5" y="0"/>
                  </a:moveTo>
                  <a:lnTo>
                    <a:pt x="9" y="7"/>
                  </a:lnTo>
                  <a:lnTo>
                    <a:pt x="16" y="15"/>
                  </a:lnTo>
                  <a:lnTo>
                    <a:pt x="22" y="24"/>
                  </a:lnTo>
                  <a:lnTo>
                    <a:pt x="28" y="30"/>
                  </a:lnTo>
                  <a:lnTo>
                    <a:pt x="26" y="49"/>
                  </a:lnTo>
                  <a:lnTo>
                    <a:pt x="26" y="73"/>
                  </a:lnTo>
                  <a:lnTo>
                    <a:pt x="26" y="96"/>
                  </a:lnTo>
                  <a:lnTo>
                    <a:pt x="22" y="114"/>
                  </a:lnTo>
                  <a:lnTo>
                    <a:pt x="11" y="126"/>
                  </a:lnTo>
                  <a:lnTo>
                    <a:pt x="9" y="105"/>
                  </a:lnTo>
                  <a:lnTo>
                    <a:pt x="3" y="84"/>
                  </a:lnTo>
                  <a:lnTo>
                    <a:pt x="0" y="67"/>
                  </a:lnTo>
                  <a:lnTo>
                    <a:pt x="0" y="54"/>
                  </a:lnTo>
                  <a:lnTo>
                    <a:pt x="0" y="41"/>
                  </a:lnTo>
                  <a:lnTo>
                    <a:pt x="3" y="24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88" name="Freeform 101"/>
            <p:cNvSpPr>
              <a:spLocks/>
            </p:cNvSpPr>
            <p:nvPr/>
          </p:nvSpPr>
          <p:spPr bwMode="auto">
            <a:xfrm>
              <a:off x="1577" y="943"/>
              <a:ext cx="34" cy="134"/>
            </a:xfrm>
            <a:custGeom>
              <a:avLst/>
              <a:gdLst>
                <a:gd name="T0" fmla="*/ 0 w 68"/>
                <a:gd name="T1" fmla="*/ 15 h 268"/>
                <a:gd name="T2" fmla="*/ 24 w 68"/>
                <a:gd name="T3" fmla="*/ 0 h 268"/>
                <a:gd name="T4" fmla="*/ 36 w 68"/>
                <a:gd name="T5" fmla="*/ 20 h 268"/>
                <a:gd name="T6" fmla="*/ 49 w 68"/>
                <a:gd name="T7" fmla="*/ 49 h 268"/>
                <a:gd name="T8" fmla="*/ 56 w 68"/>
                <a:gd name="T9" fmla="*/ 81 h 268"/>
                <a:gd name="T10" fmla="*/ 51 w 68"/>
                <a:gd name="T11" fmla="*/ 111 h 268"/>
                <a:gd name="T12" fmla="*/ 58 w 68"/>
                <a:gd name="T13" fmla="*/ 118 h 268"/>
                <a:gd name="T14" fmla="*/ 64 w 68"/>
                <a:gd name="T15" fmla="*/ 129 h 268"/>
                <a:gd name="T16" fmla="*/ 68 w 68"/>
                <a:gd name="T17" fmla="*/ 141 h 268"/>
                <a:gd name="T18" fmla="*/ 66 w 68"/>
                <a:gd name="T19" fmla="*/ 152 h 268"/>
                <a:gd name="T20" fmla="*/ 60 w 68"/>
                <a:gd name="T21" fmla="*/ 180 h 268"/>
                <a:gd name="T22" fmla="*/ 58 w 68"/>
                <a:gd name="T23" fmla="*/ 218 h 268"/>
                <a:gd name="T24" fmla="*/ 56 w 68"/>
                <a:gd name="T25" fmla="*/ 250 h 268"/>
                <a:gd name="T26" fmla="*/ 51 w 68"/>
                <a:gd name="T27" fmla="*/ 268 h 268"/>
                <a:gd name="T28" fmla="*/ 39 w 68"/>
                <a:gd name="T29" fmla="*/ 251 h 268"/>
                <a:gd name="T30" fmla="*/ 30 w 68"/>
                <a:gd name="T31" fmla="*/ 233 h 268"/>
                <a:gd name="T32" fmla="*/ 22 w 68"/>
                <a:gd name="T33" fmla="*/ 212 h 268"/>
                <a:gd name="T34" fmla="*/ 21 w 68"/>
                <a:gd name="T35" fmla="*/ 193 h 268"/>
                <a:gd name="T36" fmla="*/ 22 w 68"/>
                <a:gd name="T37" fmla="*/ 176 h 268"/>
                <a:gd name="T38" fmla="*/ 24 w 68"/>
                <a:gd name="T39" fmla="*/ 159 h 268"/>
                <a:gd name="T40" fmla="*/ 30 w 68"/>
                <a:gd name="T41" fmla="*/ 146 h 268"/>
                <a:gd name="T42" fmla="*/ 34 w 68"/>
                <a:gd name="T43" fmla="*/ 135 h 268"/>
                <a:gd name="T44" fmla="*/ 30 w 68"/>
                <a:gd name="T45" fmla="*/ 111 h 268"/>
                <a:gd name="T46" fmla="*/ 22 w 68"/>
                <a:gd name="T47" fmla="*/ 77 h 268"/>
                <a:gd name="T48" fmla="*/ 13 w 68"/>
                <a:gd name="T49" fmla="*/ 41 h 268"/>
                <a:gd name="T50" fmla="*/ 0 w 68"/>
                <a:gd name="T51" fmla="*/ 15 h 26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68"/>
                <a:gd name="T79" fmla="*/ 0 h 268"/>
                <a:gd name="T80" fmla="*/ 68 w 68"/>
                <a:gd name="T81" fmla="*/ 268 h 26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68" h="268">
                  <a:moveTo>
                    <a:pt x="0" y="15"/>
                  </a:moveTo>
                  <a:lnTo>
                    <a:pt x="24" y="0"/>
                  </a:lnTo>
                  <a:lnTo>
                    <a:pt x="36" y="20"/>
                  </a:lnTo>
                  <a:lnTo>
                    <a:pt x="49" y="49"/>
                  </a:lnTo>
                  <a:lnTo>
                    <a:pt x="56" y="81"/>
                  </a:lnTo>
                  <a:lnTo>
                    <a:pt x="51" y="111"/>
                  </a:lnTo>
                  <a:lnTo>
                    <a:pt x="58" y="118"/>
                  </a:lnTo>
                  <a:lnTo>
                    <a:pt x="64" y="129"/>
                  </a:lnTo>
                  <a:lnTo>
                    <a:pt x="68" y="141"/>
                  </a:lnTo>
                  <a:lnTo>
                    <a:pt x="66" y="152"/>
                  </a:lnTo>
                  <a:lnTo>
                    <a:pt x="60" y="180"/>
                  </a:lnTo>
                  <a:lnTo>
                    <a:pt x="58" y="218"/>
                  </a:lnTo>
                  <a:lnTo>
                    <a:pt x="56" y="250"/>
                  </a:lnTo>
                  <a:lnTo>
                    <a:pt x="51" y="268"/>
                  </a:lnTo>
                  <a:lnTo>
                    <a:pt x="39" y="251"/>
                  </a:lnTo>
                  <a:lnTo>
                    <a:pt x="30" y="233"/>
                  </a:lnTo>
                  <a:lnTo>
                    <a:pt x="22" y="212"/>
                  </a:lnTo>
                  <a:lnTo>
                    <a:pt x="21" y="193"/>
                  </a:lnTo>
                  <a:lnTo>
                    <a:pt x="22" y="176"/>
                  </a:lnTo>
                  <a:lnTo>
                    <a:pt x="24" y="159"/>
                  </a:lnTo>
                  <a:lnTo>
                    <a:pt x="30" y="146"/>
                  </a:lnTo>
                  <a:lnTo>
                    <a:pt x="34" y="135"/>
                  </a:lnTo>
                  <a:lnTo>
                    <a:pt x="30" y="111"/>
                  </a:lnTo>
                  <a:lnTo>
                    <a:pt x="22" y="77"/>
                  </a:lnTo>
                  <a:lnTo>
                    <a:pt x="13" y="4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89" name="Freeform 102"/>
            <p:cNvSpPr>
              <a:spLocks/>
            </p:cNvSpPr>
            <p:nvPr/>
          </p:nvSpPr>
          <p:spPr bwMode="auto">
            <a:xfrm>
              <a:off x="1540" y="955"/>
              <a:ext cx="27" cy="128"/>
            </a:xfrm>
            <a:custGeom>
              <a:avLst/>
              <a:gdLst>
                <a:gd name="T0" fmla="*/ 17 w 54"/>
                <a:gd name="T1" fmla="*/ 4 h 256"/>
                <a:gd name="T2" fmla="*/ 45 w 54"/>
                <a:gd name="T3" fmla="*/ 0 h 256"/>
                <a:gd name="T4" fmla="*/ 50 w 54"/>
                <a:gd name="T5" fmla="*/ 21 h 256"/>
                <a:gd name="T6" fmla="*/ 54 w 54"/>
                <a:gd name="T7" fmla="*/ 49 h 256"/>
                <a:gd name="T8" fmla="*/ 54 w 54"/>
                <a:gd name="T9" fmla="*/ 75 h 256"/>
                <a:gd name="T10" fmla="*/ 49 w 54"/>
                <a:gd name="T11" fmla="*/ 100 h 256"/>
                <a:gd name="T12" fmla="*/ 41 w 54"/>
                <a:gd name="T13" fmla="*/ 111 h 256"/>
                <a:gd name="T14" fmla="*/ 33 w 54"/>
                <a:gd name="T15" fmla="*/ 126 h 256"/>
                <a:gd name="T16" fmla="*/ 26 w 54"/>
                <a:gd name="T17" fmla="*/ 143 h 256"/>
                <a:gd name="T18" fmla="*/ 20 w 54"/>
                <a:gd name="T19" fmla="*/ 162 h 256"/>
                <a:gd name="T20" fmla="*/ 17 w 54"/>
                <a:gd name="T21" fmla="*/ 181 h 256"/>
                <a:gd name="T22" fmla="*/ 17 w 54"/>
                <a:gd name="T23" fmla="*/ 201 h 256"/>
                <a:gd name="T24" fmla="*/ 22 w 54"/>
                <a:gd name="T25" fmla="*/ 224 h 256"/>
                <a:gd name="T26" fmla="*/ 33 w 54"/>
                <a:gd name="T27" fmla="*/ 246 h 256"/>
                <a:gd name="T28" fmla="*/ 22 w 54"/>
                <a:gd name="T29" fmla="*/ 256 h 256"/>
                <a:gd name="T30" fmla="*/ 9 w 54"/>
                <a:gd name="T31" fmla="*/ 226 h 256"/>
                <a:gd name="T32" fmla="*/ 0 w 54"/>
                <a:gd name="T33" fmla="*/ 192 h 256"/>
                <a:gd name="T34" fmla="*/ 2 w 54"/>
                <a:gd name="T35" fmla="*/ 150 h 256"/>
                <a:gd name="T36" fmla="*/ 18 w 54"/>
                <a:gd name="T37" fmla="*/ 105 h 256"/>
                <a:gd name="T38" fmla="*/ 22 w 54"/>
                <a:gd name="T39" fmla="*/ 85 h 256"/>
                <a:gd name="T40" fmla="*/ 24 w 54"/>
                <a:gd name="T41" fmla="*/ 58 h 256"/>
                <a:gd name="T42" fmla="*/ 22 w 54"/>
                <a:gd name="T43" fmla="*/ 30 h 256"/>
                <a:gd name="T44" fmla="*/ 17 w 54"/>
                <a:gd name="T45" fmla="*/ 4 h 25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4"/>
                <a:gd name="T70" fmla="*/ 0 h 256"/>
                <a:gd name="T71" fmla="*/ 54 w 54"/>
                <a:gd name="T72" fmla="*/ 256 h 25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4" h="256">
                  <a:moveTo>
                    <a:pt x="17" y="4"/>
                  </a:moveTo>
                  <a:lnTo>
                    <a:pt x="45" y="0"/>
                  </a:lnTo>
                  <a:lnTo>
                    <a:pt x="50" y="21"/>
                  </a:lnTo>
                  <a:lnTo>
                    <a:pt x="54" y="49"/>
                  </a:lnTo>
                  <a:lnTo>
                    <a:pt x="54" y="75"/>
                  </a:lnTo>
                  <a:lnTo>
                    <a:pt x="49" y="100"/>
                  </a:lnTo>
                  <a:lnTo>
                    <a:pt x="41" y="111"/>
                  </a:lnTo>
                  <a:lnTo>
                    <a:pt x="33" y="126"/>
                  </a:lnTo>
                  <a:lnTo>
                    <a:pt x="26" y="143"/>
                  </a:lnTo>
                  <a:lnTo>
                    <a:pt x="20" y="162"/>
                  </a:lnTo>
                  <a:lnTo>
                    <a:pt x="17" y="181"/>
                  </a:lnTo>
                  <a:lnTo>
                    <a:pt x="17" y="201"/>
                  </a:lnTo>
                  <a:lnTo>
                    <a:pt x="22" y="224"/>
                  </a:lnTo>
                  <a:lnTo>
                    <a:pt x="33" y="246"/>
                  </a:lnTo>
                  <a:lnTo>
                    <a:pt x="22" y="256"/>
                  </a:lnTo>
                  <a:lnTo>
                    <a:pt x="9" y="226"/>
                  </a:lnTo>
                  <a:lnTo>
                    <a:pt x="0" y="192"/>
                  </a:lnTo>
                  <a:lnTo>
                    <a:pt x="2" y="150"/>
                  </a:lnTo>
                  <a:lnTo>
                    <a:pt x="18" y="105"/>
                  </a:lnTo>
                  <a:lnTo>
                    <a:pt x="22" y="85"/>
                  </a:lnTo>
                  <a:lnTo>
                    <a:pt x="24" y="58"/>
                  </a:lnTo>
                  <a:lnTo>
                    <a:pt x="22" y="30"/>
                  </a:lnTo>
                  <a:lnTo>
                    <a:pt x="17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90" name="Freeform 103"/>
            <p:cNvSpPr>
              <a:spLocks/>
            </p:cNvSpPr>
            <p:nvPr/>
          </p:nvSpPr>
          <p:spPr bwMode="auto">
            <a:xfrm>
              <a:off x="1502" y="962"/>
              <a:ext cx="27" cy="103"/>
            </a:xfrm>
            <a:custGeom>
              <a:avLst/>
              <a:gdLst>
                <a:gd name="T0" fmla="*/ 53 w 53"/>
                <a:gd name="T1" fmla="*/ 0 h 207"/>
                <a:gd name="T2" fmla="*/ 49 w 53"/>
                <a:gd name="T3" fmla="*/ 36 h 207"/>
                <a:gd name="T4" fmla="*/ 47 w 53"/>
                <a:gd name="T5" fmla="*/ 90 h 207"/>
                <a:gd name="T6" fmla="*/ 47 w 53"/>
                <a:gd name="T7" fmla="*/ 149 h 207"/>
                <a:gd name="T8" fmla="*/ 49 w 53"/>
                <a:gd name="T9" fmla="*/ 190 h 207"/>
                <a:gd name="T10" fmla="*/ 40 w 53"/>
                <a:gd name="T11" fmla="*/ 192 h 207"/>
                <a:gd name="T12" fmla="*/ 29 w 53"/>
                <a:gd name="T13" fmla="*/ 196 h 207"/>
                <a:gd name="T14" fmla="*/ 19 w 53"/>
                <a:gd name="T15" fmla="*/ 201 h 207"/>
                <a:gd name="T16" fmla="*/ 14 w 53"/>
                <a:gd name="T17" fmla="*/ 207 h 207"/>
                <a:gd name="T18" fmla="*/ 10 w 53"/>
                <a:gd name="T19" fmla="*/ 194 h 207"/>
                <a:gd name="T20" fmla="*/ 4 w 53"/>
                <a:gd name="T21" fmla="*/ 177 h 207"/>
                <a:gd name="T22" fmla="*/ 0 w 53"/>
                <a:gd name="T23" fmla="*/ 160 h 207"/>
                <a:gd name="T24" fmla="*/ 2 w 53"/>
                <a:gd name="T25" fmla="*/ 141 h 207"/>
                <a:gd name="T26" fmla="*/ 10 w 53"/>
                <a:gd name="T27" fmla="*/ 122 h 207"/>
                <a:gd name="T28" fmla="*/ 15 w 53"/>
                <a:gd name="T29" fmla="*/ 104 h 207"/>
                <a:gd name="T30" fmla="*/ 19 w 53"/>
                <a:gd name="T31" fmla="*/ 83 h 207"/>
                <a:gd name="T32" fmla="*/ 21 w 53"/>
                <a:gd name="T33" fmla="*/ 66 h 207"/>
                <a:gd name="T34" fmla="*/ 23 w 53"/>
                <a:gd name="T35" fmla="*/ 47 h 207"/>
                <a:gd name="T36" fmla="*/ 29 w 53"/>
                <a:gd name="T37" fmla="*/ 25 h 207"/>
                <a:gd name="T38" fmla="*/ 38 w 53"/>
                <a:gd name="T39" fmla="*/ 8 h 207"/>
                <a:gd name="T40" fmla="*/ 53 w 53"/>
                <a:gd name="T41" fmla="*/ 0 h 20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3"/>
                <a:gd name="T64" fmla="*/ 0 h 207"/>
                <a:gd name="T65" fmla="*/ 53 w 53"/>
                <a:gd name="T66" fmla="*/ 207 h 20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3" h="207">
                  <a:moveTo>
                    <a:pt x="53" y="0"/>
                  </a:moveTo>
                  <a:lnTo>
                    <a:pt x="49" y="36"/>
                  </a:lnTo>
                  <a:lnTo>
                    <a:pt x="47" y="90"/>
                  </a:lnTo>
                  <a:lnTo>
                    <a:pt x="47" y="149"/>
                  </a:lnTo>
                  <a:lnTo>
                    <a:pt x="49" y="190"/>
                  </a:lnTo>
                  <a:lnTo>
                    <a:pt x="40" y="192"/>
                  </a:lnTo>
                  <a:lnTo>
                    <a:pt x="29" y="196"/>
                  </a:lnTo>
                  <a:lnTo>
                    <a:pt x="19" y="201"/>
                  </a:lnTo>
                  <a:lnTo>
                    <a:pt x="14" y="207"/>
                  </a:lnTo>
                  <a:lnTo>
                    <a:pt x="10" y="194"/>
                  </a:lnTo>
                  <a:lnTo>
                    <a:pt x="4" y="177"/>
                  </a:lnTo>
                  <a:lnTo>
                    <a:pt x="0" y="160"/>
                  </a:lnTo>
                  <a:lnTo>
                    <a:pt x="2" y="141"/>
                  </a:lnTo>
                  <a:lnTo>
                    <a:pt x="10" y="122"/>
                  </a:lnTo>
                  <a:lnTo>
                    <a:pt x="15" y="104"/>
                  </a:lnTo>
                  <a:lnTo>
                    <a:pt x="19" y="83"/>
                  </a:lnTo>
                  <a:lnTo>
                    <a:pt x="21" y="66"/>
                  </a:lnTo>
                  <a:lnTo>
                    <a:pt x="23" y="47"/>
                  </a:lnTo>
                  <a:lnTo>
                    <a:pt x="29" y="25"/>
                  </a:lnTo>
                  <a:lnTo>
                    <a:pt x="38" y="8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91" name="Freeform 104"/>
            <p:cNvSpPr>
              <a:spLocks/>
            </p:cNvSpPr>
            <p:nvPr/>
          </p:nvSpPr>
          <p:spPr bwMode="auto">
            <a:xfrm>
              <a:off x="1465" y="961"/>
              <a:ext cx="31" cy="62"/>
            </a:xfrm>
            <a:custGeom>
              <a:avLst/>
              <a:gdLst>
                <a:gd name="T0" fmla="*/ 62 w 62"/>
                <a:gd name="T1" fmla="*/ 8 h 124"/>
                <a:gd name="T2" fmla="*/ 55 w 62"/>
                <a:gd name="T3" fmla="*/ 29 h 124"/>
                <a:gd name="T4" fmla="*/ 47 w 62"/>
                <a:gd name="T5" fmla="*/ 61 h 124"/>
                <a:gd name="T6" fmla="*/ 45 w 62"/>
                <a:gd name="T7" fmla="*/ 94 h 124"/>
                <a:gd name="T8" fmla="*/ 47 w 62"/>
                <a:gd name="T9" fmla="*/ 123 h 124"/>
                <a:gd name="T10" fmla="*/ 43 w 62"/>
                <a:gd name="T11" fmla="*/ 123 h 124"/>
                <a:gd name="T12" fmla="*/ 38 w 62"/>
                <a:gd name="T13" fmla="*/ 123 h 124"/>
                <a:gd name="T14" fmla="*/ 32 w 62"/>
                <a:gd name="T15" fmla="*/ 124 h 124"/>
                <a:gd name="T16" fmla="*/ 30 w 62"/>
                <a:gd name="T17" fmla="*/ 124 h 124"/>
                <a:gd name="T18" fmla="*/ 17 w 62"/>
                <a:gd name="T19" fmla="*/ 92 h 124"/>
                <a:gd name="T20" fmla="*/ 8 w 62"/>
                <a:gd name="T21" fmla="*/ 62 h 124"/>
                <a:gd name="T22" fmla="*/ 0 w 62"/>
                <a:gd name="T23" fmla="*/ 31 h 124"/>
                <a:gd name="T24" fmla="*/ 2 w 62"/>
                <a:gd name="T25" fmla="*/ 0 h 124"/>
                <a:gd name="T26" fmla="*/ 8 w 62"/>
                <a:gd name="T27" fmla="*/ 0 h 124"/>
                <a:gd name="T28" fmla="*/ 15 w 62"/>
                <a:gd name="T29" fmla="*/ 0 h 124"/>
                <a:gd name="T30" fmla="*/ 25 w 62"/>
                <a:gd name="T31" fmla="*/ 0 h 124"/>
                <a:gd name="T32" fmla="*/ 32 w 62"/>
                <a:gd name="T33" fmla="*/ 2 h 124"/>
                <a:gd name="T34" fmla="*/ 40 w 62"/>
                <a:gd name="T35" fmla="*/ 4 h 124"/>
                <a:gd name="T36" fmla="*/ 49 w 62"/>
                <a:gd name="T37" fmla="*/ 6 h 124"/>
                <a:gd name="T38" fmla="*/ 57 w 62"/>
                <a:gd name="T39" fmla="*/ 6 h 124"/>
                <a:gd name="T40" fmla="*/ 62 w 62"/>
                <a:gd name="T41" fmla="*/ 8 h 1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2"/>
                <a:gd name="T64" fmla="*/ 0 h 124"/>
                <a:gd name="T65" fmla="*/ 62 w 62"/>
                <a:gd name="T66" fmla="*/ 124 h 1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2" h="124">
                  <a:moveTo>
                    <a:pt x="62" y="8"/>
                  </a:moveTo>
                  <a:lnTo>
                    <a:pt x="55" y="29"/>
                  </a:lnTo>
                  <a:lnTo>
                    <a:pt x="47" y="61"/>
                  </a:lnTo>
                  <a:lnTo>
                    <a:pt x="45" y="94"/>
                  </a:lnTo>
                  <a:lnTo>
                    <a:pt x="47" y="123"/>
                  </a:lnTo>
                  <a:lnTo>
                    <a:pt x="43" y="123"/>
                  </a:lnTo>
                  <a:lnTo>
                    <a:pt x="38" y="123"/>
                  </a:lnTo>
                  <a:lnTo>
                    <a:pt x="32" y="124"/>
                  </a:lnTo>
                  <a:lnTo>
                    <a:pt x="30" y="124"/>
                  </a:lnTo>
                  <a:lnTo>
                    <a:pt x="17" y="92"/>
                  </a:lnTo>
                  <a:lnTo>
                    <a:pt x="8" y="62"/>
                  </a:lnTo>
                  <a:lnTo>
                    <a:pt x="0" y="31"/>
                  </a:lnTo>
                  <a:lnTo>
                    <a:pt x="2" y="0"/>
                  </a:lnTo>
                  <a:lnTo>
                    <a:pt x="8" y="0"/>
                  </a:lnTo>
                  <a:lnTo>
                    <a:pt x="15" y="0"/>
                  </a:lnTo>
                  <a:lnTo>
                    <a:pt x="25" y="0"/>
                  </a:lnTo>
                  <a:lnTo>
                    <a:pt x="32" y="2"/>
                  </a:lnTo>
                  <a:lnTo>
                    <a:pt x="40" y="4"/>
                  </a:lnTo>
                  <a:lnTo>
                    <a:pt x="49" y="6"/>
                  </a:lnTo>
                  <a:lnTo>
                    <a:pt x="57" y="6"/>
                  </a:lnTo>
                  <a:lnTo>
                    <a:pt x="62" y="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92" name="Freeform 105"/>
            <p:cNvSpPr>
              <a:spLocks/>
            </p:cNvSpPr>
            <p:nvPr/>
          </p:nvSpPr>
          <p:spPr bwMode="auto">
            <a:xfrm>
              <a:off x="1421" y="950"/>
              <a:ext cx="24" cy="58"/>
            </a:xfrm>
            <a:custGeom>
              <a:avLst/>
              <a:gdLst>
                <a:gd name="T0" fmla="*/ 35 w 47"/>
                <a:gd name="T1" fmla="*/ 11 h 114"/>
                <a:gd name="T2" fmla="*/ 34 w 47"/>
                <a:gd name="T3" fmla="*/ 34 h 114"/>
                <a:gd name="T4" fmla="*/ 35 w 47"/>
                <a:gd name="T5" fmla="*/ 62 h 114"/>
                <a:gd name="T6" fmla="*/ 41 w 47"/>
                <a:gd name="T7" fmla="*/ 92 h 114"/>
                <a:gd name="T8" fmla="*/ 47 w 47"/>
                <a:gd name="T9" fmla="*/ 114 h 114"/>
                <a:gd name="T10" fmla="*/ 37 w 47"/>
                <a:gd name="T11" fmla="*/ 109 h 114"/>
                <a:gd name="T12" fmla="*/ 28 w 47"/>
                <a:gd name="T13" fmla="*/ 105 h 114"/>
                <a:gd name="T14" fmla="*/ 19 w 47"/>
                <a:gd name="T15" fmla="*/ 103 h 114"/>
                <a:gd name="T16" fmla="*/ 11 w 47"/>
                <a:gd name="T17" fmla="*/ 103 h 114"/>
                <a:gd name="T18" fmla="*/ 11 w 47"/>
                <a:gd name="T19" fmla="*/ 79 h 114"/>
                <a:gd name="T20" fmla="*/ 9 w 47"/>
                <a:gd name="T21" fmla="*/ 49 h 114"/>
                <a:gd name="T22" fmla="*/ 5 w 47"/>
                <a:gd name="T23" fmla="*/ 19 h 114"/>
                <a:gd name="T24" fmla="*/ 0 w 47"/>
                <a:gd name="T25" fmla="*/ 0 h 114"/>
                <a:gd name="T26" fmla="*/ 9 w 47"/>
                <a:gd name="T27" fmla="*/ 2 h 114"/>
                <a:gd name="T28" fmla="*/ 17 w 47"/>
                <a:gd name="T29" fmla="*/ 5 h 114"/>
                <a:gd name="T30" fmla="*/ 26 w 47"/>
                <a:gd name="T31" fmla="*/ 7 h 114"/>
                <a:gd name="T32" fmla="*/ 35 w 47"/>
                <a:gd name="T33" fmla="*/ 11 h 11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7"/>
                <a:gd name="T52" fmla="*/ 0 h 114"/>
                <a:gd name="T53" fmla="*/ 47 w 47"/>
                <a:gd name="T54" fmla="*/ 114 h 11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7" h="114">
                  <a:moveTo>
                    <a:pt x="35" y="11"/>
                  </a:moveTo>
                  <a:lnTo>
                    <a:pt x="34" y="34"/>
                  </a:lnTo>
                  <a:lnTo>
                    <a:pt x="35" y="62"/>
                  </a:lnTo>
                  <a:lnTo>
                    <a:pt x="41" y="92"/>
                  </a:lnTo>
                  <a:lnTo>
                    <a:pt x="47" y="114"/>
                  </a:lnTo>
                  <a:lnTo>
                    <a:pt x="37" y="109"/>
                  </a:lnTo>
                  <a:lnTo>
                    <a:pt x="28" y="105"/>
                  </a:lnTo>
                  <a:lnTo>
                    <a:pt x="19" y="103"/>
                  </a:lnTo>
                  <a:lnTo>
                    <a:pt x="11" y="103"/>
                  </a:lnTo>
                  <a:lnTo>
                    <a:pt x="11" y="79"/>
                  </a:lnTo>
                  <a:lnTo>
                    <a:pt x="9" y="49"/>
                  </a:lnTo>
                  <a:lnTo>
                    <a:pt x="5" y="19"/>
                  </a:lnTo>
                  <a:lnTo>
                    <a:pt x="0" y="0"/>
                  </a:lnTo>
                  <a:lnTo>
                    <a:pt x="9" y="2"/>
                  </a:lnTo>
                  <a:lnTo>
                    <a:pt x="17" y="5"/>
                  </a:lnTo>
                  <a:lnTo>
                    <a:pt x="26" y="7"/>
                  </a:lnTo>
                  <a:lnTo>
                    <a:pt x="35" y="1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93" name="Freeform 106"/>
            <p:cNvSpPr>
              <a:spLocks/>
            </p:cNvSpPr>
            <p:nvPr/>
          </p:nvSpPr>
          <p:spPr bwMode="auto">
            <a:xfrm>
              <a:off x="1388" y="948"/>
              <a:ext cx="27" cy="44"/>
            </a:xfrm>
            <a:custGeom>
              <a:avLst/>
              <a:gdLst>
                <a:gd name="T0" fmla="*/ 34 w 53"/>
                <a:gd name="T1" fmla="*/ 4 h 88"/>
                <a:gd name="T2" fmla="*/ 38 w 53"/>
                <a:gd name="T3" fmla="*/ 21 h 88"/>
                <a:gd name="T4" fmla="*/ 41 w 53"/>
                <a:gd name="T5" fmla="*/ 43 h 88"/>
                <a:gd name="T6" fmla="*/ 45 w 53"/>
                <a:gd name="T7" fmla="*/ 68 h 88"/>
                <a:gd name="T8" fmla="*/ 53 w 53"/>
                <a:gd name="T9" fmla="*/ 88 h 88"/>
                <a:gd name="T10" fmla="*/ 45 w 53"/>
                <a:gd name="T11" fmla="*/ 77 h 88"/>
                <a:gd name="T12" fmla="*/ 36 w 53"/>
                <a:gd name="T13" fmla="*/ 70 h 88"/>
                <a:gd name="T14" fmla="*/ 28 w 53"/>
                <a:gd name="T15" fmla="*/ 64 h 88"/>
                <a:gd name="T16" fmla="*/ 26 w 53"/>
                <a:gd name="T17" fmla="*/ 62 h 88"/>
                <a:gd name="T18" fmla="*/ 21 w 53"/>
                <a:gd name="T19" fmla="*/ 45 h 88"/>
                <a:gd name="T20" fmla="*/ 13 w 53"/>
                <a:gd name="T21" fmla="*/ 26 h 88"/>
                <a:gd name="T22" fmla="*/ 6 w 53"/>
                <a:gd name="T23" fmla="*/ 11 h 88"/>
                <a:gd name="T24" fmla="*/ 0 w 53"/>
                <a:gd name="T25" fmla="*/ 0 h 88"/>
                <a:gd name="T26" fmla="*/ 9 w 53"/>
                <a:gd name="T27" fmla="*/ 0 h 88"/>
                <a:gd name="T28" fmla="*/ 19 w 53"/>
                <a:gd name="T29" fmla="*/ 2 h 88"/>
                <a:gd name="T30" fmla="*/ 26 w 53"/>
                <a:gd name="T31" fmla="*/ 2 h 88"/>
                <a:gd name="T32" fmla="*/ 34 w 53"/>
                <a:gd name="T33" fmla="*/ 4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3"/>
                <a:gd name="T52" fmla="*/ 0 h 88"/>
                <a:gd name="T53" fmla="*/ 53 w 53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3" h="88">
                  <a:moveTo>
                    <a:pt x="34" y="4"/>
                  </a:moveTo>
                  <a:lnTo>
                    <a:pt x="38" y="21"/>
                  </a:lnTo>
                  <a:lnTo>
                    <a:pt x="41" y="43"/>
                  </a:lnTo>
                  <a:lnTo>
                    <a:pt x="45" y="68"/>
                  </a:lnTo>
                  <a:lnTo>
                    <a:pt x="53" y="88"/>
                  </a:lnTo>
                  <a:lnTo>
                    <a:pt x="45" y="77"/>
                  </a:lnTo>
                  <a:lnTo>
                    <a:pt x="36" y="70"/>
                  </a:lnTo>
                  <a:lnTo>
                    <a:pt x="28" y="64"/>
                  </a:lnTo>
                  <a:lnTo>
                    <a:pt x="26" y="62"/>
                  </a:lnTo>
                  <a:lnTo>
                    <a:pt x="21" y="45"/>
                  </a:lnTo>
                  <a:lnTo>
                    <a:pt x="13" y="26"/>
                  </a:lnTo>
                  <a:lnTo>
                    <a:pt x="6" y="11"/>
                  </a:lnTo>
                  <a:lnTo>
                    <a:pt x="0" y="0"/>
                  </a:lnTo>
                  <a:lnTo>
                    <a:pt x="9" y="0"/>
                  </a:lnTo>
                  <a:lnTo>
                    <a:pt x="19" y="2"/>
                  </a:lnTo>
                  <a:lnTo>
                    <a:pt x="26" y="2"/>
                  </a:lnTo>
                  <a:lnTo>
                    <a:pt x="34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94" name="Freeform 107"/>
            <p:cNvSpPr>
              <a:spLocks/>
            </p:cNvSpPr>
            <p:nvPr/>
          </p:nvSpPr>
          <p:spPr bwMode="auto">
            <a:xfrm>
              <a:off x="1362" y="942"/>
              <a:ext cx="22" cy="39"/>
            </a:xfrm>
            <a:custGeom>
              <a:avLst/>
              <a:gdLst>
                <a:gd name="T0" fmla="*/ 40 w 44"/>
                <a:gd name="T1" fmla="*/ 7 h 79"/>
                <a:gd name="T2" fmla="*/ 44 w 44"/>
                <a:gd name="T3" fmla="*/ 22 h 79"/>
                <a:gd name="T4" fmla="*/ 44 w 44"/>
                <a:gd name="T5" fmla="*/ 43 h 79"/>
                <a:gd name="T6" fmla="*/ 44 w 44"/>
                <a:gd name="T7" fmla="*/ 64 h 79"/>
                <a:gd name="T8" fmla="*/ 44 w 44"/>
                <a:gd name="T9" fmla="*/ 79 h 79"/>
                <a:gd name="T10" fmla="*/ 36 w 44"/>
                <a:gd name="T11" fmla="*/ 62 h 79"/>
                <a:gd name="T12" fmla="*/ 25 w 44"/>
                <a:gd name="T13" fmla="*/ 43 h 79"/>
                <a:gd name="T14" fmla="*/ 12 w 44"/>
                <a:gd name="T15" fmla="*/ 24 h 79"/>
                <a:gd name="T16" fmla="*/ 0 w 44"/>
                <a:gd name="T17" fmla="*/ 13 h 79"/>
                <a:gd name="T18" fmla="*/ 2 w 44"/>
                <a:gd name="T19" fmla="*/ 0 h 79"/>
                <a:gd name="T20" fmla="*/ 10 w 44"/>
                <a:gd name="T21" fmla="*/ 4 h 79"/>
                <a:gd name="T22" fmla="*/ 19 w 44"/>
                <a:gd name="T23" fmla="*/ 6 h 79"/>
                <a:gd name="T24" fmla="*/ 30 w 44"/>
                <a:gd name="T25" fmla="*/ 6 h 79"/>
                <a:gd name="T26" fmla="*/ 40 w 44"/>
                <a:gd name="T27" fmla="*/ 7 h 7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4"/>
                <a:gd name="T43" fmla="*/ 0 h 79"/>
                <a:gd name="T44" fmla="*/ 44 w 44"/>
                <a:gd name="T45" fmla="*/ 79 h 7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4" h="79">
                  <a:moveTo>
                    <a:pt x="40" y="7"/>
                  </a:moveTo>
                  <a:lnTo>
                    <a:pt x="44" y="22"/>
                  </a:lnTo>
                  <a:lnTo>
                    <a:pt x="44" y="43"/>
                  </a:lnTo>
                  <a:lnTo>
                    <a:pt x="44" y="64"/>
                  </a:lnTo>
                  <a:lnTo>
                    <a:pt x="44" y="79"/>
                  </a:lnTo>
                  <a:lnTo>
                    <a:pt x="36" y="62"/>
                  </a:lnTo>
                  <a:lnTo>
                    <a:pt x="25" y="43"/>
                  </a:lnTo>
                  <a:lnTo>
                    <a:pt x="12" y="24"/>
                  </a:lnTo>
                  <a:lnTo>
                    <a:pt x="0" y="13"/>
                  </a:lnTo>
                  <a:lnTo>
                    <a:pt x="2" y="0"/>
                  </a:lnTo>
                  <a:lnTo>
                    <a:pt x="10" y="4"/>
                  </a:lnTo>
                  <a:lnTo>
                    <a:pt x="19" y="6"/>
                  </a:lnTo>
                  <a:lnTo>
                    <a:pt x="30" y="6"/>
                  </a:lnTo>
                  <a:lnTo>
                    <a:pt x="40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95" name="Freeform 108"/>
            <p:cNvSpPr>
              <a:spLocks/>
            </p:cNvSpPr>
            <p:nvPr/>
          </p:nvSpPr>
          <p:spPr bwMode="auto">
            <a:xfrm>
              <a:off x="1324" y="1050"/>
              <a:ext cx="58" cy="29"/>
            </a:xfrm>
            <a:custGeom>
              <a:avLst/>
              <a:gdLst>
                <a:gd name="T0" fmla="*/ 0 w 117"/>
                <a:gd name="T1" fmla="*/ 4 h 58"/>
                <a:gd name="T2" fmla="*/ 12 w 117"/>
                <a:gd name="T3" fmla="*/ 2 h 58"/>
                <a:gd name="T4" fmla="*/ 27 w 117"/>
                <a:gd name="T5" fmla="*/ 0 h 58"/>
                <a:gd name="T6" fmla="*/ 43 w 117"/>
                <a:gd name="T7" fmla="*/ 0 h 58"/>
                <a:gd name="T8" fmla="*/ 60 w 117"/>
                <a:gd name="T9" fmla="*/ 0 h 58"/>
                <a:gd name="T10" fmla="*/ 77 w 117"/>
                <a:gd name="T11" fmla="*/ 4 h 58"/>
                <a:gd name="T12" fmla="*/ 94 w 117"/>
                <a:gd name="T13" fmla="*/ 7 h 58"/>
                <a:gd name="T14" fmla="*/ 107 w 117"/>
                <a:gd name="T15" fmla="*/ 15 h 58"/>
                <a:gd name="T16" fmla="*/ 117 w 117"/>
                <a:gd name="T17" fmla="*/ 26 h 58"/>
                <a:gd name="T18" fmla="*/ 113 w 117"/>
                <a:gd name="T19" fmla="*/ 32 h 58"/>
                <a:gd name="T20" fmla="*/ 111 w 117"/>
                <a:gd name="T21" fmla="*/ 41 h 58"/>
                <a:gd name="T22" fmla="*/ 109 w 117"/>
                <a:gd name="T23" fmla="*/ 49 h 58"/>
                <a:gd name="T24" fmla="*/ 109 w 117"/>
                <a:gd name="T25" fmla="*/ 58 h 58"/>
                <a:gd name="T26" fmla="*/ 102 w 117"/>
                <a:gd name="T27" fmla="*/ 51 h 58"/>
                <a:gd name="T28" fmla="*/ 94 w 117"/>
                <a:gd name="T29" fmla="*/ 43 h 58"/>
                <a:gd name="T30" fmla="*/ 87 w 117"/>
                <a:gd name="T31" fmla="*/ 36 h 58"/>
                <a:gd name="T32" fmla="*/ 79 w 117"/>
                <a:gd name="T33" fmla="*/ 30 h 58"/>
                <a:gd name="T34" fmla="*/ 70 w 117"/>
                <a:gd name="T35" fmla="*/ 24 h 58"/>
                <a:gd name="T36" fmla="*/ 60 w 117"/>
                <a:gd name="T37" fmla="*/ 21 h 58"/>
                <a:gd name="T38" fmla="*/ 47 w 117"/>
                <a:gd name="T39" fmla="*/ 19 h 58"/>
                <a:gd name="T40" fmla="*/ 32 w 117"/>
                <a:gd name="T41" fmla="*/ 19 h 58"/>
                <a:gd name="T42" fmla="*/ 25 w 117"/>
                <a:gd name="T43" fmla="*/ 13 h 58"/>
                <a:gd name="T44" fmla="*/ 17 w 117"/>
                <a:gd name="T45" fmla="*/ 9 h 58"/>
                <a:gd name="T46" fmla="*/ 8 w 117"/>
                <a:gd name="T47" fmla="*/ 7 h 58"/>
                <a:gd name="T48" fmla="*/ 0 w 117"/>
                <a:gd name="T49" fmla="*/ 4 h 5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17"/>
                <a:gd name="T76" fmla="*/ 0 h 58"/>
                <a:gd name="T77" fmla="*/ 117 w 117"/>
                <a:gd name="T78" fmla="*/ 58 h 5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17" h="58">
                  <a:moveTo>
                    <a:pt x="0" y="4"/>
                  </a:moveTo>
                  <a:lnTo>
                    <a:pt x="12" y="2"/>
                  </a:lnTo>
                  <a:lnTo>
                    <a:pt x="27" y="0"/>
                  </a:lnTo>
                  <a:lnTo>
                    <a:pt x="43" y="0"/>
                  </a:lnTo>
                  <a:lnTo>
                    <a:pt x="60" y="0"/>
                  </a:lnTo>
                  <a:lnTo>
                    <a:pt x="77" y="4"/>
                  </a:lnTo>
                  <a:lnTo>
                    <a:pt x="94" y="7"/>
                  </a:lnTo>
                  <a:lnTo>
                    <a:pt x="107" y="15"/>
                  </a:lnTo>
                  <a:lnTo>
                    <a:pt x="117" y="26"/>
                  </a:lnTo>
                  <a:lnTo>
                    <a:pt x="113" y="32"/>
                  </a:lnTo>
                  <a:lnTo>
                    <a:pt x="111" y="41"/>
                  </a:lnTo>
                  <a:lnTo>
                    <a:pt x="109" y="49"/>
                  </a:lnTo>
                  <a:lnTo>
                    <a:pt x="109" y="58"/>
                  </a:lnTo>
                  <a:lnTo>
                    <a:pt x="102" y="51"/>
                  </a:lnTo>
                  <a:lnTo>
                    <a:pt x="94" y="43"/>
                  </a:lnTo>
                  <a:lnTo>
                    <a:pt x="87" y="36"/>
                  </a:lnTo>
                  <a:lnTo>
                    <a:pt x="79" y="30"/>
                  </a:lnTo>
                  <a:lnTo>
                    <a:pt x="70" y="24"/>
                  </a:lnTo>
                  <a:lnTo>
                    <a:pt x="60" y="21"/>
                  </a:lnTo>
                  <a:lnTo>
                    <a:pt x="47" y="19"/>
                  </a:lnTo>
                  <a:lnTo>
                    <a:pt x="32" y="19"/>
                  </a:lnTo>
                  <a:lnTo>
                    <a:pt x="25" y="13"/>
                  </a:lnTo>
                  <a:lnTo>
                    <a:pt x="17" y="9"/>
                  </a:lnTo>
                  <a:lnTo>
                    <a:pt x="8" y="7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96" name="Freeform 109"/>
            <p:cNvSpPr>
              <a:spLocks/>
            </p:cNvSpPr>
            <p:nvPr/>
          </p:nvSpPr>
          <p:spPr bwMode="auto">
            <a:xfrm>
              <a:off x="1321" y="1077"/>
              <a:ext cx="57" cy="29"/>
            </a:xfrm>
            <a:custGeom>
              <a:avLst/>
              <a:gdLst>
                <a:gd name="T0" fmla="*/ 0 w 114"/>
                <a:gd name="T1" fmla="*/ 0 h 59"/>
                <a:gd name="T2" fmla="*/ 13 w 114"/>
                <a:gd name="T3" fmla="*/ 0 h 59"/>
                <a:gd name="T4" fmla="*/ 28 w 114"/>
                <a:gd name="T5" fmla="*/ 0 h 59"/>
                <a:gd name="T6" fmla="*/ 43 w 114"/>
                <a:gd name="T7" fmla="*/ 2 h 59"/>
                <a:gd name="T8" fmla="*/ 60 w 114"/>
                <a:gd name="T9" fmla="*/ 4 h 59"/>
                <a:gd name="T10" fmla="*/ 77 w 114"/>
                <a:gd name="T11" fmla="*/ 6 h 59"/>
                <a:gd name="T12" fmla="*/ 92 w 114"/>
                <a:gd name="T13" fmla="*/ 12 h 59"/>
                <a:gd name="T14" fmla="*/ 105 w 114"/>
                <a:gd name="T15" fmla="*/ 19 h 59"/>
                <a:gd name="T16" fmla="*/ 114 w 114"/>
                <a:gd name="T17" fmla="*/ 30 h 59"/>
                <a:gd name="T18" fmla="*/ 109 w 114"/>
                <a:gd name="T19" fmla="*/ 36 h 59"/>
                <a:gd name="T20" fmla="*/ 103 w 114"/>
                <a:gd name="T21" fmla="*/ 44 h 59"/>
                <a:gd name="T22" fmla="*/ 99 w 114"/>
                <a:gd name="T23" fmla="*/ 53 h 59"/>
                <a:gd name="T24" fmla="*/ 95 w 114"/>
                <a:gd name="T25" fmla="*/ 59 h 59"/>
                <a:gd name="T26" fmla="*/ 84 w 114"/>
                <a:gd name="T27" fmla="*/ 49 h 59"/>
                <a:gd name="T28" fmla="*/ 73 w 114"/>
                <a:gd name="T29" fmla="*/ 44 h 59"/>
                <a:gd name="T30" fmla="*/ 64 w 114"/>
                <a:gd name="T31" fmla="*/ 40 h 59"/>
                <a:gd name="T32" fmla="*/ 52 w 114"/>
                <a:gd name="T33" fmla="*/ 36 h 59"/>
                <a:gd name="T34" fmla="*/ 39 w 114"/>
                <a:gd name="T35" fmla="*/ 29 h 59"/>
                <a:gd name="T36" fmla="*/ 26 w 114"/>
                <a:gd name="T37" fmla="*/ 17 h 59"/>
                <a:gd name="T38" fmla="*/ 13 w 114"/>
                <a:gd name="T39" fmla="*/ 6 h 59"/>
                <a:gd name="T40" fmla="*/ 0 w 114"/>
                <a:gd name="T41" fmla="*/ 0 h 5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14"/>
                <a:gd name="T64" fmla="*/ 0 h 59"/>
                <a:gd name="T65" fmla="*/ 114 w 114"/>
                <a:gd name="T66" fmla="*/ 59 h 5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14" h="59">
                  <a:moveTo>
                    <a:pt x="0" y="0"/>
                  </a:moveTo>
                  <a:lnTo>
                    <a:pt x="13" y="0"/>
                  </a:lnTo>
                  <a:lnTo>
                    <a:pt x="28" y="0"/>
                  </a:lnTo>
                  <a:lnTo>
                    <a:pt x="43" y="2"/>
                  </a:lnTo>
                  <a:lnTo>
                    <a:pt x="60" y="4"/>
                  </a:lnTo>
                  <a:lnTo>
                    <a:pt x="77" y="6"/>
                  </a:lnTo>
                  <a:lnTo>
                    <a:pt x="92" y="12"/>
                  </a:lnTo>
                  <a:lnTo>
                    <a:pt x="105" y="19"/>
                  </a:lnTo>
                  <a:lnTo>
                    <a:pt x="114" y="30"/>
                  </a:lnTo>
                  <a:lnTo>
                    <a:pt x="109" y="36"/>
                  </a:lnTo>
                  <a:lnTo>
                    <a:pt x="103" y="44"/>
                  </a:lnTo>
                  <a:lnTo>
                    <a:pt x="99" y="53"/>
                  </a:lnTo>
                  <a:lnTo>
                    <a:pt x="95" y="59"/>
                  </a:lnTo>
                  <a:lnTo>
                    <a:pt x="84" y="49"/>
                  </a:lnTo>
                  <a:lnTo>
                    <a:pt x="73" y="44"/>
                  </a:lnTo>
                  <a:lnTo>
                    <a:pt x="64" y="40"/>
                  </a:lnTo>
                  <a:lnTo>
                    <a:pt x="52" y="36"/>
                  </a:lnTo>
                  <a:lnTo>
                    <a:pt x="39" y="29"/>
                  </a:lnTo>
                  <a:lnTo>
                    <a:pt x="26" y="17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97" name="Freeform 110"/>
            <p:cNvSpPr>
              <a:spLocks/>
            </p:cNvSpPr>
            <p:nvPr/>
          </p:nvSpPr>
          <p:spPr bwMode="auto">
            <a:xfrm>
              <a:off x="1314" y="1105"/>
              <a:ext cx="40" cy="18"/>
            </a:xfrm>
            <a:custGeom>
              <a:avLst/>
              <a:gdLst>
                <a:gd name="T0" fmla="*/ 8 w 79"/>
                <a:gd name="T1" fmla="*/ 0 h 35"/>
                <a:gd name="T2" fmla="*/ 15 w 79"/>
                <a:gd name="T3" fmla="*/ 0 h 35"/>
                <a:gd name="T4" fmla="*/ 25 w 79"/>
                <a:gd name="T5" fmla="*/ 0 h 35"/>
                <a:gd name="T6" fmla="*/ 34 w 79"/>
                <a:gd name="T7" fmla="*/ 2 h 35"/>
                <a:gd name="T8" fmla="*/ 46 w 79"/>
                <a:gd name="T9" fmla="*/ 3 h 35"/>
                <a:gd name="T10" fmla="*/ 55 w 79"/>
                <a:gd name="T11" fmla="*/ 5 h 35"/>
                <a:gd name="T12" fmla="*/ 64 w 79"/>
                <a:gd name="T13" fmla="*/ 9 h 35"/>
                <a:gd name="T14" fmla="*/ 72 w 79"/>
                <a:gd name="T15" fmla="*/ 13 h 35"/>
                <a:gd name="T16" fmla="*/ 79 w 79"/>
                <a:gd name="T17" fmla="*/ 17 h 35"/>
                <a:gd name="T18" fmla="*/ 76 w 79"/>
                <a:gd name="T19" fmla="*/ 24 h 35"/>
                <a:gd name="T20" fmla="*/ 72 w 79"/>
                <a:gd name="T21" fmla="*/ 28 h 35"/>
                <a:gd name="T22" fmla="*/ 66 w 79"/>
                <a:gd name="T23" fmla="*/ 34 h 35"/>
                <a:gd name="T24" fmla="*/ 62 w 79"/>
                <a:gd name="T25" fmla="*/ 35 h 35"/>
                <a:gd name="T26" fmla="*/ 57 w 79"/>
                <a:gd name="T27" fmla="*/ 34 h 35"/>
                <a:gd name="T28" fmla="*/ 49 w 79"/>
                <a:gd name="T29" fmla="*/ 30 h 35"/>
                <a:gd name="T30" fmla="*/ 42 w 79"/>
                <a:gd name="T31" fmla="*/ 28 h 35"/>
                <a:gd name="T32" fmla="*/ 34 w 79"/>
                <a:gd name="T33" fmla="*/ 26 h 35"/>
                <a:gd name="T34" fmla="*/ 27 w 79"/>
                <a:gd name="T35" fmla="*/ 24 h 35"/>
                <a:gd name="T36" fmla="*/ 19 w 79"/>
                <a:gd name="T37" fmla="*/ 22 h 35"/>
                <a:gd name="T38" fmla="*/ 10 w 79"/>
                <a:gd name="T39" fmla="*/ 22 h 35"/>
                <a:gd name="T40" fmla="*/ 0 w 79"/>
                <a:gd name="T41" fmla="*/ 24 h 35"/>
                <a:gd name="T42" fmla="*/ 2 w 79"/>
                <a:gd name="T43" fmla="*/ 15 h 35"/>
                <a:gd name="T44" fmla="*/ 6 w 79"/>
                <a:gd name="T45" fmla="*/ 7 h 35"/>
                <a:gd name="T46" fmla="*/ 8 w 79"/>
                <a:gd name="T47" fmla="*/ 2 h 35"/>
                <a:gd name="T48" fmla="*/ 8 w 79"/>
                <a:gd name="T49" fmla="*/ 0 h 3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79"/>
                <a:gd name="T76" fmla="*/ 0 h 35"/>
                <a:gd name="T77" fmla="*/ 79 w 79"/>
                <a:gd name="T78" fmla="*/ 35 h 3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79" h="35">
                  <a:moveTo>
                    <a:pt x="8" y="0"/>
                  </a:moveTo>
                  <a:lnTo>
                    <a:pt x="15" y="0"/>
                  </a:lnTo>
                  <a:lnTo>
                    <a:pt x="25" y="0"/>
                  </a:lnTo>
                  <a:lnTo>
                    <a:pt x="34" y="2"/>
                  </a:lnTo>
                  <a:lnTo>
                    <a:pt x="46" y="3"/>
                  </a:lnTo>
                  <a:lnTo>
                    <a:pt x="55" y="5"/>
                  </a:lnTo>
                  <a:lnTo>
                    <a:pt x="64" y="9"/>
                  </a:lnTo>
                  <a:lnTo>
                    <a:pt x="72" y="13"/>
                  </a:lnTo>
                  <a:lnTo>
                    <a:pt x="79" y="17"/>
                  </a:lnTo>
                  <a:lnTo>
                    <a:pt x="76" y="24"/>
                  </a:lnTo>
                  <a:lnTo>
                    <a:pt x="72" y="28"/>
                  </a:lnTo>
                  <a:lnTo>
                    <a:pt x="66" y="34"/>
                  </a:lnTo>
                  <a:lnTo>
                    <a:pt x="62" y="35"/>
                  </a:lnTo>
                  <a:lnTo>
                    <a:pt x="57" y="34"/>
                  </a:lnTo>
                  <a:lnTo>
                    <a:pt x="49" y="30"/>
                  </a:lnTo>
                  <a:lnTo>
                    <a:pt x="42" y="28"/>
                  </a:lnTo>
                  <a:lnTo>
                    <a:pt x="34" y="26"/>
                  </a:lnTo>
                  <a:lnTo>
                    <a:pt x="27" y="24"/>
                  </a:lnTo>
                  <a:lnTo>
                    <a:pt x="19" y="22"/>
                  </a:lnTo>
                  <a:lnTo>
                    <a:pt x="10" y="22"/>
                  </a:lnTo>
                  <a:lnTo>
                    <a:pt x="0" y="24"/>
                  </a:lnTo>
                  <a:lnTo>
                    <a:pt x="2" y="15"/>
                  </a:lnTo>
                  <a:lnTo>
                    <a:pt x="6" y="7"/>
                  </a:lnTo>
                  <a:lnTo>
                    <a:pt x="8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98" name="Freeform 111"/>
            <p:cNvSpPr>
              <a:spLocks/>
            </p:cNvSpPr>
            <p:nvPr/>
          </p:nvSpPr>
          <p:spPr bwMode="auto">
            <a:xfrm>
              <a:off x="1312" y="1130"/>
              <a:ext cx="28" cy="16"/>
            </a:xfrm>
            <a:custGeom>
              <a:avLst/>
              <a:gdLst>
                <a:gd name="T0" fmla="*/ 0 w 54"/>
                <a:gd name="T1" fmla="*/ 15 h 31"/>
                <a:gd name="T2" fmla="*/ 15 w 54"/>
                <a:gd name="T3" fmla="*/ 0 h 31"/>
                <a:gd name="T4" fmla="*/ 18 w 54"/>
                <a:gd name="T5" fmla="*/ 1 h 31"/>
                <a:gd name="T6" fmla="*/ 30 w 54"/>
                <a:gd name="T7" fmla="*/ 5 h 31"/>
                <a:gd name="T8" fmla="*/ 43 w 54"/>
                <a:gd name="T9" fmla="*/ 9 h 31"/>
                <a:gd name="T10" fmla="*/ 54 w 54"/>
                <a:gd name="T11" fmla="*/ 11 h 31"/>
                <a:gd name="T12" fmla="*/ 32 w 54"/>
                <a:gd name="T13" fmla="*/ 31 h 31"/>
                <a:gd name="T14" fmla="*/ 24 w 54"/>
                <a:gd name="T15" fmla="*/ 26 h 31"/>
                <a:gd name="T16" fmla="*/ 17 w 54"/>
                <a:gd name="T17" fmla="*/ 20 h 31"/>
                <a:gd name="T18" fmla="*/ 7 w 54"/>
                <a:gd name="T19" fmla="*/ 16 h 31"/>
                <a:gd name="T20" fmla="*/ 0 w 54"/>
                <a:gd name="T21" fmla="*/ 15 h 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4"/>
                <a:gd name="T34" fmla="*/ 0 h 31"/>
                <a:gd name="T35" fmla="*/ 54 w 54"/>
                <a:gd name="T36" fmla="*/ 31 h 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4" h="31">
                  <a:moveTo>
                    <a:pt x="0" y="15"/>
                  </a:moveTo>
                  <a:lnTo>
                    <a:pt x="15" y="0"/>
                  </a:lnTo>
                  <a:lnTo>
                    <a:pt x="18" y="1"/>
                  </a:lnTo>
                  <a:lnTo>
                    <a:pt x="30" y="5"/>
                  </a:lnTo>
                  <a:lnTo>
                    <a:pt x="43" y="9"/>
                  </a:lnTo>
                  <a:lnTo>
                    <a:pt x="54" y="11"/>
                  </a:lnTo>
                  <a:lnTo>
                    <a:pt x="32" y="31"/>
                  </a:lnTo>
                  <a:lnTo>
                    <a:pt x="24" y="26"/>
                  </a:lnTo>
                  <a:lnTo>
                    <a:pt x="17" y="20"/>
                  </a:lnTo>
                  <a:lnTo>
                    <a:pt x="7" y="16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99" name="Freeform 112"/>
            <p:cNvSpPr>
              <a:spLocks/>
            </p:cNvSpPr>
            <p:nvPr/>
          </p:nvSpPr>
          <p:spPr bwMode="auto">
            <a:xfrm>
              <a:off x="1308" y="1144"/>
              <a:ext cx="20" cy="15"/>
            </a:xfrm>
            <a:custGeom>
              <a:avLst/>
              <a:gdLst>
                <a:gd name="T0" fmla="*/ 0 w 42"/>
                <a:gd name="T1" fmla="*/ 13 h 30"/>
                <a:gd name="T2" fmla="*/ 6 w 42"/>
                <a:gd name="T3" fmla="*/ 9 h 30"/>
                <a:gd name="T4" fmla="*/ 10 w 42"/>
                <a:gd name="T5" fmla="*/ 3 h 30"/>
                <a:gd name="T6" fmla="*/ 13 w 42"/>
                <a:gd name="T7" fmla="*/ 2 h 30"/>
                <a:gd name="T8" fmla="*/ 17 w 42"/>
                <a:gd name="T9" fmla="*/ 0 h 30"/>
                <a:gd name="T10" fmla="*/ 25 w 42"/>
                <a:gd name="T11" fmla="*/ 2 h 30"/>
                <a:gd name="T12" fmla="*/ 32 w 42"/>
                <a:gd name="T13" fmla="*/ 5 h 30"/>
                <a:gd name="T14" fmla="*/ 40 w 42"/>
                <a:gd name="T15" fmla="*/ 11 h 30"/>
                <a:gd name="T16" fmla="*/ 42 w 42"/>
                <a:gd name="T17" fmla="*/ 13 h 30"/>
                <a:gd name="T18" fmla="*/ 34 w 42"/>
                <a:gd name="T19" fmla="*/ 19 h 30"/>
                <a:gd name="T20" fmla="*/ 28 w 42"/>
                <a:gd name="T21" fmla="*/ 24 h 30"/>
                <a:gd name="T22" fmla="*/ 25 w 42"/>
                <a:gd name="T23" fmla="*/ 28 h 30"/>
                <a:gd name="T24" fmla="*/ 23 w 42"/>
                <a:gd name="T25" fmla="*/ 30 h 30"/>
                <a:gd name="T26" fmla="*/ 17 w 42"/>
                <a:gd name="T27" fmla="*/ 24 h 30"/>
                <a:gd name="T28" fmla="*/ 12 w 42"/>
                <a:gd name="T29" fmla="*/ 20 h 30"/>
                <a:gd name="T30" fmla="*/ 6 w 42"/>
                <a:gd name="T31" fmla="*/ 17 h 30"/>
                <a:gd name="T32" fmla="*/ 0 w 42"/>
                <a:gd name="T33" fmla="*/ 13 h 3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2"/>
                <a:gd name="T52" fmla="*/ 0 h 30"/>
                <a:gd name="T53" fmla="*/ 42 w 42"/>
                <a:gd name="T54" fmla="*/ 30 h 3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2" h="30">
                  <a:moveTo>
                    <a:pt x="0" y="13"/>
                  </a:moveTo>
                  <a:lnTo>
                    <a:pt x="6" y="9"/>
                  </a:lnTo>
                  <a:lnTo>
                    <a:pt x="10" y="3"/>
                  </a:lnTo>
                  <a:lnTo>
                    <a:pt x="13" y="2"/>
                  </a:lnTo>
                  <a:lnTo>
                    <a:pt x="17" y="0"/>
                  </a:lnTo>
                  <a:lnTo>
                    <a:pt x="25" y="2"/>
                  </a:lnTo>
                  <a:lnTo>
                    <a:pt x="32" y="5"/>
                  </a:lnTo>
                  <a:lnTo>
                    <a:pt x="40" y="11"/>
                  </a:lnTo>
                  <a:lnTo>
                    <a:pt x="42" y="13"/>
                  </a:lnTo>
                  <a:lnTo>
                    <a:pt x="34" y="19"/>
                  </a:lnTo>
                  <a:lnTo>
                    <a:pt x="28" y="24"/>
                  </a:lnTo>
                  <a:lnTo>
                    <a:pt x="25" y="28"/>
                  </a:lnTo>
                  <a:lnTo>
                    <a:pt x="23" y="30"/>
                  </a:lnTo>
                  <a:lnTo>
                    <a:pt x="17" y="24"/>
                  </a:lnTo>
                  <a:lnTo>
                    <a:pt x="12" y="20"/>
                  </a:lnTo>
                  <a:lnTo>
                    <a:pt x="6" y="17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00" name="Freeform 113"/>
            <p:cNvSpPr>
              <a:spLocks/>
            </p:cNvSpPr>
            <p:nvPr/>
          </p:nvSpPr>
          <p:spPr bwMode="auto">
            <a:xfrm>
              <a:off x="1830" y="1001"/>
              <a:ext cx="18" cy="21"/>
            </a:xfrm>
            <a:custGeom>
              <a:avLst/>
              <a:gdLst>
                <a:gd name="T0" fmla="*/ 0 w 35"/>
                <a:gd name="T1" fmla="*/ 0 h 42"/>
                <a:gd name="T2" fmla="*/ 7 w 35"/>
                <a:gd name="T3" fmla="*/ 0 h 42"/>
                <a:gd name="T4" fmla="*/ 15 w 35"/>
                <a:gd name="T5" fmla="*/ 0 h 42"/>
                <a:gd name="T6" fmla="*/ 20 w 35"/>
                <a:gd name="T7" fmla="*/ 0 h 42"/>
                <a:gd name="T8" fmla="*/ 22 w 35"/>
                <a:gd name="T9" fmla="*/ 0 h 42"/>
                <a:gd name="T10" fmla="*/ 26 w 35"/>
                <a:gd name="T11" fmla="*/ 11 h 42"/>
                <a:gd name="T12" fmla="*/ 32 w 35"/>
                <a:gd name="T13" fmla="*/ 25 h 42"/>
                <a:gd name="T14" fmla="*/ 33 w 35"/>
                <a:gd name="T15" fmla="*/ 34 h 42"/>
                <a:gd name="T16" fmla="*/ 35 w 35"/>
                <a:gd name="T17" fmla="*/ 42 h 42"/>
                <a:gd name="T18" fmla="*/ 28 w 35"/>
                <a:gd name="T19" fmla="*/ 38 h 42"/>
                <a:gd name="T20" fmla="*/ 22 w 35"/>
                <a:gd name="T21" fmla="*/ 32 h 42"/>
                <a:gd name="T22" fmla="*/ 17 w 35"/>
                <a:gd name="T23" fmla="*/ 27 h 42"/>
                <a:gd name="T24" fmla="*/ 13 w 35"/>
                <a:gd name="T25" fmla="*/ 19 h 42"/>
                <a:gd name="T26" fmla="*/ 9 w 35"/>
                <a:gd name="T27" fmla="*/ 11 h 42"/>
                <a:gd name="T28" fmla="*/ 7 w 35"/>
                <a:gd name="T29" fmla="*/ 6 h 42"/>
                <a:gd name="T30" fmla="*/ 3 w 35"/>
                <a:gd name="T31" fmla="*/ 4 h 42"/>
                <a:gd name="T32" fmla="*/ 0 w 35"/>
                <a:gd name="T33" fmla="*/ 0 h 4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5"/>
                <a:gd name="T52" fmla="*/ 0 h 42"/>
                <a:gd name="T53" fmla="*/ 35 w 35"/>
                <a:gd name="T54" fmla="*/ 42 h 4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5" h="42">
                  <a:moveTo>
                    <a:pt x="0" y="0"/>
                  </a:moveTo>
                  <a:lnTo>
                    <a:pt x="7" y="0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6" y="11"/>
                  </a:lnTo>
                  <a:lnTo>
                    <a:pt x="32" y="25"/>
                  </a:lnTo>
                  <a:lnTo>
                    <a:pt x="33" y="34"/>
                  </a:lnTo>
                  <a:lnTo>
                    <a:pt x="35" y="42"/>
                  </a:lnTo>
                  <a:lnTo>
                    <a:pt x="28" y="38"/>
                  </a:lnTo>
                  <a:lnTo>
                    <a:pt x="22" y="32"/>
                  </a:lnTo>
                  <a:lnTo>
                    <a:pt x="17" y="27"/>
                  </a:lnTo>
                  <a:lnTo>
                    <a:pt x="13" y="19"/>
                  </a:lnTo>
                  <a:lnTo>
                    <a:pt x="9" y="11"/>
                  </a:lnTo>
                  <a:lnTo>
                    <a:pt x="7" y="6"/>
                  </a:lnTo>
                  <a:lnTo>
                    <a:pt x="3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01" name="Freeform 114"/>
            <p:cNvSpPr>
              <a:spLocks/>
            </p:cNvSpPr>
            <p:nvPr/>
          </p:nvSpPr>
          <p:spPr bwMode="auto">
            <a:xfrm>
              <a:off x="2104" y="822"/>
              <a:ext cx="628" cy="548"/>
            </a:xfrm>
            <a:custGeom>
              <a:avLst/>
              <a:gdLst>
                <a:gd name="T0" fmla="*/ 116 w 1256"/>
                <a:gd name="T1" fmla="*/ 818 h 1097"/>
                <a:gd name="T2" fmla="*/ 3 w 1256"/>
                <a:gd name="T3" fmla="*/ 1045 h 1097"/>
                <a:gd name="T4" fmla="*/ 32 w 1256"/>
                <a:gd name="T5" fmla="*/ 1077 h 1097"/>
                <a:gd name="T6" fmla="*/ 84 w 1256"/>
                <a:gd name="T7" fmla="*/ 1082 h 1097"/>
                <a:gd name="T8" fmla="*/ 116 w 1256"/>
                <a:gd name="T9" fmla="*/ 1028 h 1097"/>
                <a:gd name="T10" fmla="*/ 154 w 1256"/>
                <a:gd name="T11" fmla="*/ 945 h 1097"/>
                <a:gd name="T12" fmla="*/ 220 w 1256"/>
                <a:gd name="T13" fmla="*/ 874 h 1097"/>
                <a:gd name="T14" fmla="*/ 402 w 1256"/>
                <a:gd name="T15" fmla="*/ 771 h 1097"/>
                <a:gd name="T16" fmla="*/ 449 w 1256"/>
                <a:gd name="T17" fmla="*/ 917 h 1097"/>
                <a:gd name="T18" fmla="*/ 549 w 1256"/>
                <a:gd name="T19" fmla="*/ 1026 h 1097"/>
                <a:gd name="T20" fmla="*/ 660 w 1256"/>
                <a:gd name="T21" fmla="*/ 1035 h 1097"/>
                <a:gd name="T22" fmla="*/ 652 w 1256"/>
                <a:gd name="T23" fmla="*/ 987 h 1097"/>
                <a:gd name="T24" fmla="*/ 564 w 1256"/>
                <a:gd name="T25" fmla="*/ 947 h 1097"/>
                <a:gd name="T26" fmla="*/ 552 w 1256"/>
                <a:gd name="T27" fmla="*/ 759 h 1097"/>
                <a:gd name="T28" fmla="*/ 596 w 1256"/>
                <a:gd name="T29" fmla="*/ 780 h 1097"/>
                <a:gd name="T30" fmla="*/ 646 w 1256"/>
                <a:gd name="T31" fmla="*/ 793 h 1097"/>
                <a:gd name="T32" fmla="*/ 701 w 1256"/>
                <a:gd name="T33" fmla="*/ 840 h 1097"/>
                <a:gd name="T34" fmla="*/ 742 w 1256"/>
                <a:gd name="T35" fmla="*/ 848 h 1097"/>
                <a:gd name="T36" fmla="*/ 810 w 1256"/>
                <a:gd name="T37" fmla="*/ 990 h 1097"/>
                <a:gd name="T38" fmla="*/ 816 w 1256"/>
                <a:gd name="T39" fmla="*/ 1084 h 1097"/>
                <a:gd name="T40" fmla="*/ 878 w 1256"/>
                <a:gd name="T41" fmla="*/ 1092 h 1097"/>
                <a:gd name="T42" fmla="*/ 923 w 1256"/>
                <a:gd name="T43" fmla="*/ 1037 h 1097"/>
                <a:gd name="T44" fmla="*/ 910 w 1256"/>
                <a:gd name="T45" fmla="*/ 985 h 1097"/>
                <a:gd name="T46" fmla="*/ 927 w 1256"/>
                <a:gd name="T47" fmla="*/ 885 h 1097"/>
                <a:gd name="T48" fmla="*/ 947 w 1256"/>
                <a:gd name="T49" fmla="*/ 1047 h 1097"/>
                <a:gd name="T50" fmla="*/ 1036 w 1256"/>
                <a:gd name="T51" fmla="*/ 1081 h 1097"/>
                <a:gd name="T52" fmla="*/ 1086 w 1256"/>
                <a:gd name="T53" fmla="*/ 1019 h 1097"/>
                <a:gd name="T54" fmla="*/ 1047 w 1256"/>
                <a:gd name="T55" fmla="*/ 893 h 1097"/>
                <a:gd name="T56" fmla="*/ 1116 w 1256"/>
                <a:gd name="T57" fmla="*/ 688 h 1097"/>
                <a:gd name="T58" fmla="*/ 1163 w 1256"/>
                <a:gd name="T59" fmla="*/ 647 h 1097"/>
                <a:gd name="T60" fmla="*/ 1190 w 1256"/>
                <a:gd name="T61" fmla="*/ 566 h 1097"/>
                <a:gd name="T62" fmla="*/ 1214 w 1256"/>
                <a:gd name="T63" fmla="*/ 496 h 1097"/>
                <a:gd name="T64" fmla="*/ 1222 w 1256"/>
                <a:gd name="T65" fmla="*/ 432 h 1097"/>
                <a:gd name="T66" fmla="*/ 1237 w 1256"/>
                <a:gd name="T67" fmla="*/ 399 h 1097"/>
                <a:gd name="T68" fmla="*/ 1239 w 1256"/>
                <a:gd name="T69" fmla="*/ 299 h 1097"/>
                <a:gd name="T70" fmla="*/ 1193 w 1256"/>
                <a:gd name="T71" fmla="*/ 170 h 1097"/>
                <a:gd name="T72" fmla="*/ 1111 w 1256"/>
                <a:gd name="T73" fmla="*/ 83 h 1097"/>
                <a:gd name="T74" fmla="*/ 1084 w 1256"/>
                <a:gd name="T75" fmla="*/ 66 h 1097"/>
                <a:gd name="T76" fmla="*/ 1045 w 1256"/>
                <a:gd name="T77" fmla="*/ 38 h 1097"/>
                <a:gd name="T78" fmla="*/ 985 w 1256"/>
                <a:gd name="T79" fmla="*/ 34 h 1097"/>
                <a:gd name="T80" fmla="*/ 945 w 1256"/>
                <a:gd name="T81" fmla="*/ 21 h 1097"/>
                <a:gd name="T82" fmla="*/ 925 w 1256"/>
                <a:gd name="T83" fmla="*/ 0 h 1097"/>
                <a:gd name="T84" fmla="*/ 859 w 1256"/>
                <a:gd name="T85" fmla="*/ 49 h 1097"/>
                <a:gd name="T86" fmla="*/ 812 w 1256"/>
                <a:gd name="T87" fmla="*/ 89 h 1097"/>
                <a:gd name="T88" fmla="*/ 737 w 1256"/>
                <a:gd name="T89" fmla="*/ 96 h 1097"/>
                <a:gd name="T90" fmla="*/ 723 w 1256"/>
                <a:gd name="T91" fmla="*/ 121 h 1097"/>
                <a:gd name="T92" fmla="*/ 695 w 1256"/>
                <a:gd name="T93" fmla="*/ 173 h 1097"/>
                <a:gd name="T94" fmla="*/ 703 w 1256"/>
                <a:gd name="T95" fmla="*/ 209 h 1097"/>
                <a:gd name="T96" fmla="*/ 678 w 1256"/>
                <a:gd name="T97" fmla="*/ 278 h 1097"/>
                <a:gd name="T98" fmla="*/ 586 w 1256"/>
                <a:gd name="T99" fmla="*/ 303 h 1097"/>
                <a:gd name="T100" fmla="*/ 490 w 1256"/>
                <a:gd name="T101" fmla="*/ 320 h 1097"/>
                <a:gd name="T102" fmla="*/ 336 w 1256"/>
                <a:gd name="T103" fmla="*/ 359 h 1097"/>
                <a:gd name="T104" fmla="*/ 206 w 1256"/>
                <a:gd name="T105" fmla="*/ 384 h 1097"/>
                <a:gd name="T106" fmla="*/ 75 w 1256"/>
                <a:gd name="T107" fmla="*/ 269 h 1097"/>
                <a:gd name="T108" fmla="*/ 141 w 1256"/>
                <a:gd name="T109" fmla="*/ 162 h 1097"/>
                <a:gd name="T110" fmla="*/ 191 w 1256"/>
                <a:gd name="T111" fmla="*/ 218 h 1097"/>
                <a:gd name="T112" fmla="*/ 193 w 1256"/>
                <a:gd name="T113" fmla="*/ 177 h 1097"/>
                <a:gd name="T114" fmla="*/ 144 w 1256"/>
                <a:gd name="T115" fmla="*/ 104 h 1097"/>
                <a:gd name="T116" fmla="*/ 58 w 1256"/>
                <a:gd name="T117" fmla="*/ 179 h 1097"/>
                <a:gd name="T118" fmla="*/ 218 w 1256"/>
                <a:gd name="T119" fmla="*/ 468 h 109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256"/>
                <a:gd name="T181" fmla="*/ 0 h 1097"/>
                <a:gd name="T182" fmla="*/ 1256 w 1256"/>
                <a:gd name="T183" fmla="*/ 1097 h 1097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256" h="1097">
                  <a:moveTo>
                    <a:pt x="218" y="468"/>
                  </a:moveTo>
                  <a:lnTo>
                    <a:pt x="203" y="538"/>
                  </a:lnTo>
                  <a:lnTo>
                    <a:pt x="195" y="613"/>
                  </a:lnTo>
                  <a:lnTo>
                    <a:pt x="184" y="684"/>
                  </a:lnTo>
                  <a:lnTo>
                    <a:pt x="165" y="739"/>
                  </a:lnTo>
                  <a:lnTo>
                    <a:pt x="150" y="761"/>
                  </a:lnTo>
                  <a:lnTo>
                    <a:pt x="133" y="787"/>
                  </a:lnTo>
                  <a:lnTo>
                    <a:pt x="116" y="818"/>
                  </a:lnTo>
                  <a:lnTo>
                    <a:pt x="97" y="849"/>
                  </a:lnTo>
                  <a:lnTo>
                    <a:pt x="81" y="885"/>
                  </a:lnTo>
                  <a:lnTo>
                    <a:pt x="65" y="925"/>
                  </a:lnTo>
                  <a:lnTo>
                    <a:pt x="54" y="970"/>
                  </a:lnTo>
                  <a:lnTo>
                    <a:pt x="45" y="1019"/>
                  </a:lnTo>
                  <a:lnTo>
                    <a:pt x="28" y="1028"/>
                  </a:lnTo>
                  <a:lnTo>
                    <a:pt x="15" y="1037"/>
                  </a:lnTo>
                  <a:lnTo>
                    <a:pt x="3" y="1045"/>
                  </a:lnTo>
                  <a:lnTo>
                    <a:pt x="0" y="1050"/>
                  </a:lnTo>
                  <a:lnTo>
                    <a:pt x="0" y="1056"/>
                  </a:lnTo>
                  <a:lnTo>
                    <a:pt x="3" y="1064"/>
                  </a:lnTo>
                  <a:lnTo>
                    <a:pt x="7" y="1071"/>
                  </a:lnTo>
                  <a:lnTo>
                    <a:pt x="11" y="1075"/>
                  </a:lnTo>
                  <a:lnTo>
                    <a:pt x="17" y="1075"/>
                  </a:lnTo>
                  <a:lnTo>
                    <a:pt x="24" y="1077"/>
                  </a:lnTo>
                  <a:lnTo>
                    <a:pt x="32" y="1077"/>
                  </a:lnTo>
                  <a:lnTo>
                    <a:pt x="37" y="1081"/>
                  </a:lnTo>
                  <a:lnTo>
                    <a:pt x="41" y="1084"/>
                  </a:lnTo>
                  <a:lnTo>
                    <a:pt x="47" y="1088"/>
                  </a:lnTo>
                  <a:lnTo>
                    <a:pt x="52" y="1090"/>
                  </a:lnTo>
                  <a:lnTo>
                    <a:pt x="58" y="1092"/>
                  </a:lnTo>
                  <a:lnTo>
                    <a:pt x="65" y="1090"/>
                  </a:lnTo>
                  <a:lnTo>
                    <a:pt x="75" y="1086"/>
                  </a:lnTo>
                  <a:lnTo>
                    <a:pt x="84" y="1082"/>
                  </a:lnTo>
                  <a:lnTo>
                    <a:pt x="90" y="1077"/>
                  </a:lnTo>
                  <a:lnTo>
                    <a:pt x="97" y="1082"/>
                  </a:lnTo>
                  <a:lnTo>
                    <a:pt x="109" y="1082"/>
                  </a:lnTo>
                  <a:lnTo>
                    <a:pt x="122" y="1079"/>
                  </a:lnTo>
                  <a:lnTo>
                    <a:pt x="133" y="1071"/>
                  </a:lnTo>
                  <a:lnTo>
                    <a:pt x="131" y="1060"/>
                  </a:lnTo>
                  <a:lnTo>
                    <a:pt x="124" y="1043"/>
                  </a:lnTo>
                  <a:lnTo>
                    <a:pt x="116" y="1028"/>
                  </a:lnTo>
                  <a:lnTo>
                    <a:pt x="114" y="1019"/>
                  </a:lnTo>
                  <a:lnTo>
                    <a:pt x="118" y="1007"/>
                  </a:lnTo>
                  <a:lnTo>
                    <a:pt x="126" y="992"/>
                  </a:lnTo>
                  <a:lnTo>
                    <a:pt x="133" y="975"/>
                  </a:lnTo>
                  <a:lnTo>
                    <a:pt x="139" y="966"/>
                  </a:lnTo>
                  <a:lnTo>
                    <a:pt x="144" y="960"/>
                  </a:lnTo>
                  <a:lnTo>
                    <a:pt x="150" y="953"/>
                  </a:lnTo>
                  <a:lnTo>
                    <a:pt x="154" y="945"/>
                  </a:lnTo>
                  <a:lnTo>
                    <a:pt x="158" y="940"/>
                  </a:lnTo>
                  <a:lnTo>
                    <a:pt x="159" y="934"/>
                  </a:lnTo>
                  <a:lnTo>
                    <a:pt x="163" y="925"/>
                  </a:lnTo>
                  <a:lnTo>
                    <a:pt x="167" y="915"/>
                  </a:lnTo>
                  <a:lnTo>
                    <a:pt x="173" y="908"/>
                  </a:lnTo>
                  <a:lnTo>
                    <a:pt x="180" y="902"/>
                  </a:lnTo>
                  <a:lnTo>
                    <a:pt x="197" y="891"/>
                  </a:lnTo>
                  <a:lnTo>
                    <a:pt x="220" y="874"/>
                  </a:lnTo>
                  <a:lnTo>
                    <a:pt x="246" y="851"/>
                  </a:lnTo>
                  <a:lnTo>
                    <a:pt x="276" y="823"/>
                  </a:lnTo>
                  <a:lnTo>
                    <a:pt x="304" y="791"/>
                  </a:lnTo>
                  <a:lnTo>
                    <a:pt x="332" y="754"/>
                  </a:lnTo>
                  <a:lnTo>
                    <a:pt x="357" y="712"/>
                  </a:lnTo>
                  <a:lnTo>
                    <a:pt x="368" y="727"/>
                  </a:lnTo>
                  <a:lnTo>
                    <a:pt x="383" y="746"/>
                  </a:lnTo>
                  <a:lnTo>
                    <a:pt x="402" y="771"/>
                  </a:lnTo>
                  <a:lnTo>
                    <a:pt x="419" y="797"/>
                  </a:lnTo>
                  <a:lnTo>
                    <a:pt x="434" y="821"/>
                  </a:lnTo>
                  <a:lnTo>
                    <a:pt x="447" y="844"/>
                  </a:lnTo>
                  <a:lnTo>
                    <a:pt x="457" y="861"/>
                  </a:lnTo>
                  <a:lnTo>
                    <a:pt x="458" y="870"/>
                  </a:lnTo>
                  <a:lnTo>
                    <a:pt x="455" y="885"/>
                  </a:lnTo>
                  <a:lnTo>
                    <a:pt x="451" y="902"/>
                  </a:lnTo>
                  <a:lnTo>
                    <a:pt x="449" y="917"/>
                  </a:lnTo>
                  <a:lnTo>
                    <a:pt x="451" y="926"/>
                  </a:lnTo>
                  <a:lnTo>
                    <a:pt x="457" y="932"/>
                  </a:lnTo>
                  <a:lnTo>
                    <a:pt x="470" y="945"/>
                  </a:lnTo>
                  <a:lnTo>
                    <a:pt x="485" y="962"/>
                  </a:lnTo>
                  <a:lnTo>
                    <a:pt x="502" y="979"/>
                  </a:lnTo>
                  <a:lnTo>
                    <a:pt x="520" y="998"/>
                  </a:lnTo>
                  <a:lnTo>
                    <a:pt x="535" y="1015"/>
                  </a:lnTo>
                  <a:lnTo>
                    <a:pt x="549" y="1026"/>
                  </a:lnTo>
                  <a:lnTo>
                    <a:pt x="556" y="1032"/>
                  </a:lnTo>
                  <a:lnTo>
                    <a:pt x="564" y="1034"/>
                  </a:lnTo>
                  <a:lnTo>
                    <a:pt x="575" y="1034"/>
                  </a:lnTo>
                  <a:lnTo>
                    <a:pt x="592" y="1035"/>
                  </a:lnTo>
                  <a:lnTo>
                    <a:pt x="611" y="1035"/>
                  </a:lnTo>
                  <a:lnTo>
                    <a:pt x="629" y="1035"/>
                  </a:lnTo>
                  <a:lnTo>
                    <a:pt x="646" y="1035"/>
                  </a:lnTo>
                  <a:lnTo>
                    <a:pt x="660" y="1035"/>
                  </a:lnTo>
                  <a:lnTo>
                    <a:pt x="667" y="1035"/>
                  </a:lnTo>
                  <a:lnTo>
                    <a:pt x="671" y="1030"/>
                  </a:lnTo>
                  <a:lnTo>
                    <a:pt x="673" y="1022"/>
                  </a:lnTo>
                  <a:lnTo>
                    <a:pt x="673" y="1017"/>
                  </a:lnTo>
                  <a:lnTo>
                    <a:pt x="673" y="1015"/>
                  </a:lnTo>
                  <a:lnTo>
                    <a:pt x="665" y="1004"/>
                  </a:lnTo>
                  <a:lnTo>
                    <a:pt x="660" y="994"/>
                  </a:lnTo>
                  <a:lnTo>
                    <a:pt x="652" y="987"/>
                  </a:lnTo>
                  <a:lnTo>
                    <a:pt x="646" y="983"/>
                  </a:lnTo>
                  <a:lnTo>
                    <a:pt x="637" y="981"/>
                  </a:lnTo>
                  <a:lnTo>
                    <a:pt x="624" y="979"/>
                  </a:lnTo>
                  <a:lnTo>
                    <a:pt x="609" y="979"/>
                  </a:lnTo>
                  <a:lnTo>
                    <a:pt x="594" y="979"/>
                  </a:lnTo>
                  <a:lnTo>
                    <a:pt x="586" y="972"/>
                  </a:lnTo>
                  <a:lnTo>
                    <a:pt x="575" y="960"/>
                  </a:lnTo>
                  <a:lnTo>
                    <a:pt x="564" y="947"/>
                  </a:lnTo>
                  <a:lnTo>
                    <a:pt x="558" y="936"/>
                  </a:lnTo>
                  <a:lnTo>
                    <a:pt x="556" y="917"/>
                  </a:lnTo>
                  <a:lnTo>
                    <a:pt x="556" y="885"/>
                  </a:lnTo>
                  <a:lnTo>
                    <a:pt x="556" y="853"/>
                  </a:lnTo>
                  <a:lnTo>
                    <a:pt x="554" y="831"/>
                  </a:lnTo>
                  <a:lnTo>
                    <a:pt x="552" y="814"/>
                  </a:lnTo>
                  <a:lnTo>
                    <a:pt x="552" y="787"/>
                  </a:lnTo>
                  <a:lnTo>
                    <a:pt x="552" y="759"/>
                  </a:lnTo>
                  <a:lnTo>
                    <a:pt x="554" y="733"/>
                  </a:lnTo>
                  <a:lnTo>
                    <a:pt x="564" y="741"/>
                  </a:lnTo>
                  <a:lnTo>
                    <a:pt x="571" y="752"/>
                  </a:lnTo>
                  <a:lnTo>
                    <a:pt x="577" y="761"/>
                  </a:lnTo>
                  <a:lnTo>
                    <a:pt x="581" y="771"/>
                  </a:lnTo>
                  <a:lnTo>
                    <a:pt x="588" y="774"/>
                  </a:lnTo>
                  <a:lnTo>
                    <a:pt x="592" y="778"/>
                  </a:lnTo>
                  <a:lnTo>
                    <a:pt x="596" y="780"/>
                  </a:lnTo>
                  <a:lnTo>
                    <a:pt x="598" y="782"/>
                  </a:lnTo>
                  <a:lnTo>
                    <a:pt x="601" y="763"/>
                  </a:lnTo>
                  <a:lnTo>
                    <a:pt x="614" y="767"/>
                  </a:lnTo>
                  <a:lnTo>
                    <a:pt x="628" y="774"/>
                  </a:lnTo>
                  <a:lnTo>
                    <a:pt x="639" y="780"/>
                  </a:lnTo>
                  <a:lnTo>
                    <a:pt x="643" y="782"/>
                  </a:lnTo>
                  <a:lnTo>
                    <a:pt x="645" y="786"/>
                  </a:lnTo>
                  <a:lnTo>
                    <a:pt x="646" y="793"/>
                  </a:lnTo>
                  <a:lnTo>
                    <a:pt x="648" y="799"/>
                  </a:lnTo>
                  <a:lnTo>
                    <a:pt x="648" y="801"/>
                  </a:lnTo>
                  <a:lnTo>
                    <a:pt x="656" y="786"/>
                  </a:lnTo>
                  <a:lnTo>
                    <a:pt x="669" y="780"/>
                  </a:lnTo>
                  <a:lnTo>
                    <a:pt x="676" y="797"/>
                  </a:lnTo>
                  <a:lnTo>
                    <a:pt x="686" y="816"/>
                  </a:lnTo>
                  <a:lnTo>
                    <a:pt x="695" y="833"/>
                  </a:lnTo>
                  <a:lnTo>
                    <a:pt x="701" y="840"/>
                  </a:lnTo>
                  <a:lnTo>
                    <a:pt x="708" y="846"/>
                  </a:lnTo>
                  <a:lnTo>
                    <a:pt x="720" y="857"/>
                  </a:lnTo>
                  <a:lnTo>
                    <a:pt x="731" y="872"/>
                  </a:lnTo>
                  <a:lnTo>
                    <a:pt x="737" y="883"/>
                  </a:lnTo>
                  <a:lnTo>
                    <a:pt x="739" y="874"/>
                  </a:lnTo>
                  <a:lnTo>
                    <a:pt x="740" y="865"/>
                  </a:lnTo>
                  <a:lnTo>
                    <a:pt x="742" y="855"/>
                  </a:lnTo>
                  <a:lnTo>
                    <a:pt x="742" y="848"/>
                  </a:lnTo>
                  <a:lnTo>
                    <a:pt x="750" y="859"/>
                  </a:lnTo>
                  <a:lnTo>
                    <a:pt x="759" y="878"/>
                  </a:lnTo>
                  <a:lnTo>
                    <a:pt x="769" y="898"/>
                  </a:lnTo>
                  <a:lnTo>
                    <a:pt x="780" y="921"/>
                  </a:lnTo>
                  <a:lnTo>
                    <a:pt x="789" y="945"/>
                  </a:lnTo>
                  <a:lnTo>
                    <a:pt x="799" y="964"/>
                  </a:lnTo>
                  <a:lnTo>
                    <a:pt x="806" y="981"/>
                  </a:lnTo>
                  <a:lnTo>
                    <a:pt x="810" y="990"/>
                  </a:lnTo>
                  <a:lnTo>
                    <a:pt x="806" y="1002"/>
                  </a:lnTo>
                  <a:lnTo>
                    <a:pt x="802" y="1015"/>
                  </a:lnTo>
                  <a:lnTo>
                    <a:pt x="801" y="1026"/>
                  </a:lnTo>
                  <a:lnTo>
                    <a:pt x="799" y="1037"/>
                  </a:lnTo>
                  <a:lnTo>
                    <a:pt x="799" y="1049"/>
                  </a:lnTo>
                  <a:lnTo>
                    <a:pt x="801" y="1062"/>
                  </a:lnTo>
                  <a:lnTo>
                    <a:pt x="804" y="1075"/>
                  </a:lnTo>
                  <a:lnTo>
                    <a:pt x="816" y="1084"/>
                  </a:lnTo>
                  <a:lnTo>
                    <a:pt x="827" y="1088"/>
                  </a:lnTo>
                  <a:lnTo>
                    <a:pt x="836" y="1092"/>
                  </a:lnTo>
                  <a:lnTo>
                    <a:pt x="842" y="1094"/>
                  </a:lnTo>
                  <a:lnTo>
                    <a:pt x="848" y="1094"/>
                  </a:lnTo>
                  <a:lnTo>
                    <a:pt x="851" y="1097"/>
                  </a:lnTo>
                  <a:lnTo>
                    <a:pt x="857" y="1097"/>
                  </a:lnTo>
                  <a:lnTo>
                    <a:pt x="866" y="1096"/>
                  </a:lnTo>
                  <a:lnTo>
                    <a:pt x="878" y="1092"/>
                  </a:lnTo>
                  <a:lnTo>
                    <a:pt x="893" y="1090"/>
                  </a:lnTo>
                  <a:lnTo>
                    <a:pt x="908" y="1088"/>
                  </a:lnTo>
                  <a:lnTo>
                    <a:pt x="923" y="1086"/>
                  </a:lnTo>
                  <a:lnTo>
                    <a:pt x="932" y="1081"/>
                  </a:lnTo>
                  <a:lnTo>
                    <a:pt x="932" y="1067"/>
                  </a:lnTo>
                  <a:lnTo>
                    <a:pt x="928" y="1056"/>
                  </a:lnTo>
                  <a:lnTo>
                    <a:pt x="925" y="1045"/>
                  </a:lnTo>
                  <a:lnTo>
                    <a:pt x="923" y="1037"/>
                  </a:lnTo>
                  <a:lnTo>
                    <a:pt x="927" y="1024"/>
                  </a:lnTo>
                  <a:lnTo>
                    <a:pt x="928" y="1017"/>
                  </a:lnTo>
                  <a:lnTo>
                    <a:pt x="928" y="1013"/>
                  </a:lnTo>
                  <a:lnTo>
                    <a:pt x="927" y="1007"/>
                  </a:lnTo>
                  <a:lnTo>
                    <a:pt x="925" y="1002"/>
                  </a:lnTo>
                  <a:lnTo>
                    <a:pt x="919" y="994"/>
                  </a:lnTo>
                  <a:lnTo>
                    <a:pt x="915" y="988"/>
                  </a:lnTo>
                  <a:lnTo>
                    <a:pt x="910" y="985"/>
                  </a:lnTo>
                  <a:lnTo>
                    <a:pt x="915" y="966"/>
                  </a:lnTo>
                  <a:lnTo>
                    <a:pt x="915" y="938"/>
                  </a:lnTo>
                  <a:lnTo>
                    <a:pt x="910" y="900"/>
                  </a:lnTo>
                  <a:lnTo>
                    <a:pt x="898" y="853"/>
                  </a:lnTo>
                  <a:lnTo>
                    <a:pt x="906" y="861"/>
                  </a:lnTo>
                  <a:lnTo>
                    <a:pt x="915" y="868"/>
                  </a:lnTo>
                  <a:lnTo>
                    <a:pt x="923" y="878"/>
                  </a:lnTo>
                  <a:lnTo>
                    <a:pt x="927" y="885"/>
                  </a:lnTo>
                  <a:lnTo>
                    <a:pt x="930" y="878"/>
                  </a:lnTo>
                  <a:lnTo>
                    <a:pt x="932" y="868"/>
                  </a:lnTo>
                  <a:lnTo>
                    <a:pt x="936" y="861"/>
                  </a:lnTo>
                  <a:lnTo>
                    <a:pt x="936" y="859"/>
                  </a:lnTo>
                  <a:lnTo>
                    <a:pt x="942" y="891"/>
                  </a:lnTo>
                  <a:lnTo>
                    <a:pt x="947" y="936"/>
                  </a:lnTo>
                  <a:lnTo>
                    <a:pt x="949" y="990"/>
                  </a:lnTo>
                  <a:lnTo>
                    <a:pt x="947" y="1047"/>
                  </a:lnTo>
                  <a:lnTo>
                    <a:pt x="953" y="1052"/>
                  </a:lnTo>
                  <a:lnTo>
                    <a:pt x="962" y="1056"/>
                  </a:lnTo>
                  <a:lnTo>
                    <a:pt x="975" y="1062"/>
                  </a:lnTo>
                  <a:lnTo>
                    <a:pt x="989" y="1065"/>
                  </a:lnTo>
                  <a:lnTo>
                    <a:pt x="1004" y="1069"/>
                  </a:lnTo>
                  <a:lnTo>
                    <a:pt x="1017" y="1073"/>
                  </a:lnTo>
                  <a:lnTo>
                    <a:pt x="1028" y="1077"/>
                  </a:lnTo>
                  <a:lnTo>
                    <a:pt x="1036" y="1081"/>
                  </a:lnTo>
                  <a:lnTo>
                    <a:pt x="1043" y="1073"/>
                  </a:lnTo>
                  <a:lnTo>
                    <a:pt x="1052" y="1064"/>
                  </a:lnTo>
                  <a:lnTo>
                    <a:pt x="1062" y="1056"/>
                  </a:lnTo>
                  <a:lnTo>
                    <a:pt x="1069" y="1054"/>
                  </a:lnTo>
                  <a:lnTo>
                    <a:pt x="1077" y="1050"/>
                  </a:lnTo>
                  <a:lnTo>
                    <a:pt x="1084" y="1041"/>
                  </a:lnTo>
                  <a:lnTo>
                    <a:pt x="1088" y="1030"/>
                  </a:lnTo>
                  <a:lnTo>
                    <a:pt x="1086" y="1019"/>
                  </a:lnTo>
                  <a:lnTo>
                    <a:pt x="1077" y="1009"/>
                  </a:lnTo>
                  <a:lnTo>
                    <a:pt x="1066" y="996"/>
                  </a:lnTo>
                  <a:lnTo>
                    <a:pt x="1052" y="985"/>
                  </a:lnTo>
                  <a:lnTo>
                    <a:pt x="1039" y="975"/>
                  </a:lnTo>
                  <a:lnTo>
                    <a:pt x="1039" y="955"/>
                  </a:lnTo>
                  <a:lnTo>
                    <a:pt x="1041" y="930"/>
                  </a:lnTo>
                  <a:lnTo>
                    <a:pt x="1043" y="908"/>
                  </a:lnTo>
                  <a:lnTo>
                    <a:pt x="1047" y="893"/>
                  </a:lnTo>
                  <a:lnTo>
                    <a:pt x="1051" y="883"/>
                  </a:lnTo>
                  <a:lnTo>
                    <a:pt x="1058" y="868"/>
                  </a:lnTo>
                  <a:lnTo>
                    <a:pt x="1068" y="848"/>
                  </a:lnTo>
                  <a:lnTo>
                    <a:pt x="1077" y="821"/>
                  </a:lnTo>
                  <a:lnTo>
                    <a:pt x="1088" y="793"/>
                  </a:lnTo>
                  <a:lnTo>
                    <a:pt x="1099" y="759"/>
                  </a:lnTo>
                  <a:lnTo>
                    <a:pt x="1109" y="726"/>
                  </a:lnTo>
                  <a:lnTo>
                    <a:pt x="1116" y="688"/>
                  </a:lnTo>
                  <a:lnTo>
                    <a:pt x="1116" y="699"/>
                  </a:lnTo>
                  <a:lnTo>
                    <a:pt x="1116" y="714"/>
                  </a:lnTo>
                  <a:lnTo>
                    <a:pt x="1116" y="726"/>
                  </a:lnTo>
                  <a:lnTo>
                    <a:pt x="1116" y="729"/>
                  </a:lnTo>
                  <a:lnTo>
                    <a:pt x="1128" y="710"/>
                  </a:lnTo>
                  <a:lnTo>
                    <a:pt x="1143" y="690"/>
                  </a:lnTo>
                  <a:lnTo>
                    <a:pt x="1156" y="667"/>
                  </a:lnTo>
                  <a:lnTo>
                    <a:pt x="1163" y="647"/>
                  </a:lnTo>
                  <a:lnTo>
                    <a:pt x="1169" y="650"/>
                  </a:lnTo>
                  <a:lnTo>
                    <a:pt x="1177" y="654"/>
                  </a:lnTo>
                  <a:lnTo>
                    <a:pt x="1184" y="660"/>
                  </a:lnTo>
                  <a:lnTo>
                    <a:pt x="1192" y="664"/>
                  </a:lnTo>
                  <a:lnTo>
                    <a:pt x="1182" y="637"/>
                  </a:lnTo>
                  <a:lnTo>
                    <a:pt x="1186" y="611"/>
                  </a:lnTo>
                  <a:lnTo>
                    <a:pt x="1190" y="588"/>
                  </a:lnTo>
                  <a:lnTo>
                    <a:pt x="1190" y="566"/>
                  </a:lnTo>
                  <a:lnTo>
                    <a:pt x="1195" y="571"/>
                  </a:lnTo>
                  <a:lnTo>
                    <a:pt x="1203" y="577"/>
                  </a:lnTo>
                  <a:lnTo>
                    <a:pt x="1210" y="581"/>
                  </a:lnTo>
                  <a:lnTo>
                    <a:pt x="1218" y="585"/>
                  </a:lnTo>
                  <a:lnTo>
                    <a:pt x="1212" y="570"/>
                  </a:lnTo>
                  <a:lnTo>
                    <a:pt x="1209" y="551"/>
                  </a:lnTo>
                  <a:lnTo>
                    <a:pt x="1209" y="528"/>
                  </a:lnTo>
                  <a:lnTo>
                    <a:pt x="1214" y="496"/>
                  </a:lnTo>
                  <a:lnTo>
                    <a:pt x="1222" y="498"/>
                  </a:lnTo>
                  <a:lnTo>
                    <a:pt x="1233" y="500"/>
                  </a:lnTo>
                  <a:lnTo>
                    <a:pt x="1244" y="502"/>
                  </a:lnTo>
                  <a:lnTo>
                    <a:pt x="1256" y="502"/>
                  </a:lnTo>
                  <a:lnTo>
                    <a:pt x="1246" y="489"/>
                  </a:lnTo>
                  <a:lnTo>
                    <a:pt x="1235" y="474"/>
                  </a:lnTo>
                  <a:lnTo>
                    <a:pt x="1225" y="457"/>
                  </a:lnTo>
                  <a:lnTo>
                    <a:pt x="1222" y="432"/>
                  </a:lnTo>
                  <a:lnTo>
                    <a:pt x="1231" y="432"/>
                  </a:lnTo>
                  <a:lnTo>
                    <a:pt x="1240" y="429"/>
                  </a:lnTo>
                  <a:lnTo>
                    <a:pt x="1248" y="427"/>
                  </a:lnTo>
                  <a:lnTo>
                    <a:pt x="1256" y="421"/>
                  </a:lnTo>
                  <a:lnTo>
                    <a:pt x="1248" y="419"/>
                  </a:lnTo>
                  <a:lnTo>
                    <a:pt x="1244" y="414"/>
                  </a:lnTo>
                  <a:lnTo>
                    <a:pt x="1240" y="406"/>
                  </a:lnTo>
                  <a:lnTo>
                    <a:pt x="1237" y="399"/>
                  </a:lnTo>
                  <a:lnTo>
                    <a:pt x="1240" y="380"/>
                  </a:lnTo>
                  <a:lnTo>
                    <a:pt x="1240" y="355"/>
                  </a:lnTo>
                  <a:lnTo>
                    <a:pt x="1235" y="329"/>
                  </a:lnTo>
                  <a:lnTo>
                    <a:pt x="1220" y="305"/>
                  </a:lnTo>
                  <a:lnTo>
                    <a:pt x="1222" y="303"/>
                  </a:lnTo>
                  <a:lnTo>
                    <a:pt x="1227" y="299"/>
                  </a:lnTo>
                  <a:lnTo>
                    <a:pt x="1233" y="299"/>
                  </a:lnTo>
                  <a:lnTo>
                    <a:pt x="1239" y="299"/>
                  </a:lnTo>
                  <a:lnTo>
                    <a:pt x="1235" y="271"/>
                  </a:lnTo>
                  <a:lnTo>
                    <a:pt x="1227" y="235"/>
                  </a:lnTo>
                  <a:lnTo>
                    <a:pt x="1214" y="207"/>
                  </a:lnTo>
                  <a:lnTo>
                    <a:pt x="1195" y="203"/>
                  </a:lnTo>
                  <a:lnTo>
                    <a:pt x="1197" y="194"/>
                  </a:lnTo>
                  <a:lnTo>
                    <a:pt x="1197" y="185"/>
                  </a:lnTo>
                  <a:lnTo>
                    <a:pt x="1197" y="177"/>
                  </a:lnTo>
                  <a:lnTo>
                    <a:pt x="1193" y="170"/>
                  </a:lnTo>
                  <a:lnTo>
                    <a:pt x="1188" y="162"/>
                  </a:lnTo>
                  <a:lnTo>
                    <a:pt x="1178" y="151"/>
                  </a:lnTo>
                  <a:lnTo>
                    <a:pt x="1167" y="138"/>
                  </a:lnTo>
                  <a:lnTo>
                    <a:pt x="1154" y="123"/>
                  </a:lnTo>
                  <a:lnTo>
                    <a:pt x="1141" y="108"/>
                  </a:lnTo>
                  <a:lnTo>
                    <a:pt x="1128" y="96"/>
                  </a:lnTo>
                  <a:lnTo>
                    <a:pt x="1116" y="87"/>
                  </a:lnTo>
                  <a:lnTo>
                    <a:pt x="1111" y="83"/>
                  </a:lnTo>
                  <a:lnTo>
                    <a:pt x="1099" y="81"/>
                  </a:lnTo>
                  <a:lnTo>
                    <a:pt x="1086" y="83"/>
                  </a:lnTo>
                  <a:lnTo>
                    <a:pt x="1071" y="85"/>
                  </a:lnTo>
                  <a:lnTo>
                    <a:pt x="1056" y="89"/>
                  </a:lnTo>
                  <a:lnTo>
                    <a:pt x="1062" y="83"/>
                  </a:lnTo>
                  <a:lnTo>
                    <a:pt x="1068" y="76"/>
                  </a:lnTo>
                  <a:lnTo>
                    <a:pt x="1075" y="70"/>
                  </a:lnTo>
                  <a:lnTo>
                    <a:pt x="1084" y="66"/>
                  </a:lnTo>
                  <a:lnTo>
                    <a:pt x="1071" y="62"/>
                  </a:lnTo>
                  <a:lnTo>
                    <a:pt x="1060" y="61"/>
                  </a:lnTo>
                  <a:lnTo>
                    <a:pt x="1049" y="61"/>
                  </a:lnTo>
                  <a:lnTo>
                    <a:pt x="1039" y="61"/>
                  </a:lnTo>
                  <a:lnTo>
                    <a:pt x="1039" y="55"/>
                  </a:lnTo>
                  <a:lnTo>
                    <a:pt x="1039" y="49"/>
                  </a:lnTo>
                  <a:lnTo>
                    <a:pt x="1043" y="44"/>
                  </a:lnTo>
                  <a:lnTo>
                    <a:pt x="1045" y="38"/>
                  </a:lnTo>
                  <a:lnTo>
                    <a:pt x="1037" y="36"/>
                  </a:lnTo>
                  <a:lnTo>
                    <a:pt x="1030" y="34"/>
                  </a:lnTo>
                  <a:lnTo>
                    <a:pt x="1022" y="34"/>
                  </a:lnTo>
                  <a:lnTo>
                    <a:pt x="1015" y="34"/>
                  </a:lnTo>
                  <a:lnTo>
                    <a:pt x="1007" y="34"/>
                  </a:lnTo>
                  <a:lnTo>
                    <a:pt x="1000" y="34"/>
                  </a:lnTo>
                  <a:lnTo>
                    <a:pt x="992" y="34"/>
                  </a:lnTo>
                  <a:lnTo>
                    <a:pt x="985" y="34"/>
                  </a:lnTo>
                  <a:lnTo>
                    <a:pt x="981" y="25"/>
                  </a:lnTo>
                  <a:lnTo>
                    <a:pt x="977" y="15"/>
                  </a:lnTo>
                  <a:lnTo>
                    <a:pt x="975" y="10"/>
                  </a:lnTo>
                  <a:lnTo>
                    <a:pt x="977" y="4"/>
                  </a:lnTo>
                  <a:lnTo>
                    <a:pt x="970" y="8"/>
                  </a:lnTo>
                  <a:lnTo>
                    <a:pt x="960" y="14"/>
                  </a:lnTo>
                  <a:lnTo>
                    <a:pt x="953" y="17"/>
                  </a:lnTo>
                  <a:lnTo>
                    <a:pt x="945" y="21"/>
                  </a:lnTo>
                  <a:lnTo>
                    <a:pt x="936" y="25"/>
                  </a:lnTo>
                  <a:lnTo>
                    <a:pt x="928" y="31"/>
                  </a:lnTo>
                  <a:lnTo>
                    <a:pt x="923" y="34"/>
                  </a:lnTo>
                  <a:lnTo>
                    <a:pt x="917" y="40"/>
                  </a:lnTo>
                  <a:lnTo>
                    <a:pt x="915" y="31"/>
                  </a:lnTo>
                  <a:lnTo>
                    <a:pt x="915" y="19"/>
                  </a:lnTo>
                  <a:lnTo>
                    <a:pt x="917" y="10"/>
                  </a:lnTo>
                  <a:lnTo>
                    <a:pt x="925" y="0"/>
                  </a:lnTo>
                  <a:lnTo>
                    <a:pt x="915" y="2"/>
                  </a:lnTo>
                  <a:lnTo>
                    <a:pt x="908" y="6"/>
                  </a:lnTo>
                  <a:lnTo>
                    <a:pt x="898" y="12"/>
                  </a:lnTo>
                  <a:lnTo>
                    <a:pt x="891" y="17"/>
                  </a:lnTo>
                  <a:lnTo>
                    <a:pt x="881" y="25"/>
                  </a:lnTo>
                  <a:lnTo>
                    <a:pt x="874" y="32"/>
                  </a:lnTo>
                  <a:lnTo>
                    <a:pt x="866" y="40"/>
                  </a:lnTo>
                  <a:lnTo>
                    <a:pt x="859" y="49"/>
                  </a:lnTo>
                  <a:lnTo>
                    <a:pt x="853" y="44"/>
                  </a:lnTo>
                  <a:lnTo>
                    <a:pt x="853" y="38"/>
                  </a:lnTo>
                  <a:lnTo>
                    <a:pt x="853" y="32"/>
                  </a:lnTo>
                  <a:lnTo>
                    <a:pt x="857" y="27"/>
                  </a:lnTo>
                  <a:lnTo>
                    <a:pt x="840" y="40"/>
                  </a:lnTo>
                  <a:lnTo>
                    <a:pt x="827" y="53"/>
                  </a:lnTo>
                  <a:lnTo>
                    <a:pt x="817" y="70"/>
                  </a:lnTo>
                  <a:lnTo>
                    <a:pt x="812" y="89"/>
                  </a:lnTo>
                  <a:lnTo>
                    <a:pt x="802" y="85"/>
                  </a:lnTo>
                  <a:lnTo>
                    <a:pt x="791" y="81"/>
                  </a:lnTo>
                  <a:lnTo>
                    <a:pt x="780" y="79"/>
                  </a:lnTo>
                  <a:lnTo>
                    <a:pt x="769" y="77"/>
                  </a:lnTo>
                  <a:lnTo>
                    <a:pt x="759" y="79"/>
                  </a:lnTo>
                  <a:lnTo>
                    <a:pt x="750" y="83"/>
                  </a:lnTo>
                  <a:lnTo>
                    <a:pt x="742" y="89"/>
                  </a:lnTo>
                  <a:lnTo>
                    <a:pt x="737" y="96"/>
                  </a:lnTo>
                  <a:lnTo>
                    <a:pt x="744" y="100"/>
                  </a:lnTo>
                  <a:lnTo>
                    <a:pt x="750" y="106"/>
                  </a:lnTo>
                  <a:lnTo>
                    <a:pt x="754" y="111"/>
                  </a:lnTo>
                  <a:lnTo>
                    <a:pt x="755" y="117"/>
                  </a:lnTo>
                  <a:lnTo>
                    <a:pt x="748" y="121"/>
                  </a:lnTo>
                  <a:lnTo>
                    <a:pt x="740" y="121"/>
                  </a:lnTo>
                  <a:lnTo>
                    <a:pt x="731" y="123"/>
                  </a:lnTo>
                  <a:lnTo>
                    <a:pt x="723" y="121"/>
                  </a:lnTo>
                  <a:lnTo>
                    <a:pt x="718" y="126"/>
                  </a:lnTo>
                  <a:lnTo>
                    <a:pt x="718" y="134"/>
                  </a:lnTo>
                  <a:lnTo>
                    <a:pt x="722" y="141"/>
                  </a:lnTo>
                  <a:lnTo>
                    <a:pt x="733" y="153"/>
                  </a:lnTo>
                  <a:lnTo>
                    <a:pt x="727" y="162"/>
                  </a:lnTo>
                  <a:lnTo>
                    <a:pt x="716" y="170"/>
                  </a:lnTo>
                  <a:lnTo>
                    <a:pt x="705" y="173"/>
                  </a:lnTo>
                  <a:lnTo>
                    <a:pt x="695" y="173"/>
                  </a:lnTo>
                  <a:lnTo>
                    <a:pt x="705" y="185"/>
                  </a:lnTo>
                  <a:lnTo>
                    <a:pt x="712" y="194"/>
                  </a:lnTo>
                  <a:lnTo>
                    <a:pt x="720" y="200"/>
                  </a:lnTo>
                  <a:lnTo>
                    <a:pt x="729" y="203"/>
                  </a:lnTo>
                  <a:lnTo>
                    <a:pt x="731" y="207"/>
                  </a:lnTo>
                  <a:lnTo>
                    <a:pt x="729" y="211"/>
                  </a:lnTo>
                  <a:lnTo>
                    <a:pt x="720" y="213"/>
                  </a:lnTo>
                  <a:lnTo>
                    <a:pt x="703" y="209"/>
                  </a:lnTo>
                  <a:lnTo>
                    <a:pt x="707" y="216"/>
                  </a:lnTo>
                  <a:lnTo>
                    <a:pt x="712" y="226"/>
                  </a:lnTo>
                  <a:lnTo>
                    <a:pt x="716" y="239"/>
                  </a:lnTo>
                  <a:lnTo>
                    <a:pt x="714" y="254"/>
                  </a:lnTo>
                  <a:lnTo>
                    <a:pt x="710" y="265"/>
                  </a:lnTo>
                  <a:lnTo>
                    <a:pt x="703" y="273"/>
                  </a:lnTo>
                  <a:lnTo>
                    <a:pt x="693" y="277"/>
                  </a:lnTo>
                  <a:lnTo>
                    <a:pt x="678" y="278"/>
                  </a:lnTo>
                  <a:lnTo>
                    <a:pt x="667" y="278"/>
                  </a:lnTo>
                  <a:lnTo>
                    <a:pt x="654" y="280"/>
                  </a:lnTo>
                  <a:lnTo>
                    <a:pt x="641" y="282"/>
                  </a:lnTo>
                  <a:lnTo>
                    <a:pt x="628" y="284"/>
                  </a:lnTo>
                  <a:lnTo>
                    <a:pt x="614" y="288"/>
                  </a:lnTo>
                  <a:lnTo>
                    <a:pt x="603" y="292"/>
                  </a:lnTo>
                  <a:lnTo>
                    <a:pt x="594" y="297"/>
                  </a:lnTo>
                  <a:lnTo>
                    <a:pt x="586" y="303"/>
                  </a:lnTo>
                  <a:lnTo>
                    <a:pt x="590" y="307"/>
                  </a:lnTo>
                  <a:lnTo>
                    <a:pt x="594" y="309"/>
                  </a:lnTo>
                  <a:lnTo>
                    <a:pt x="598" y="312"/>
                  </a:lnTo>
                  <a:lnTo>
                    <a:pt x="603" y="316"/>
                  </a:lnTo>
                  <a:lnTo>
                    <a:pt x="579" y="316"/>
                  </a:lnTo>
                  <a:lnTo>
                    <a:pt x="551" y="316"/>
                  </a:lnTo>
                  <a:lnTo>
                    <a:pt x="520" y="316"/>
                  </a:lnTo>
                  <a:lnTo>
                    <a:pt x="490" y="320"/>
                  </a:lnTo>
                  <a:lnTo>
                    <a:pt x="460" y="322"/>
                  </a:lnTo>
                  <a:lnTo>
                    <a:pt x="434" y="325"/>
                  </a:lnTo>
                  <a:lnTo>
                    <a:pt x="413" y="329"/>
                  </a:lnTo>
                  <a:lnTo>
                    <a:pt x="398" y="335"/>
                  </a:lnTo>
                  <a:lnTo>
                    <a:pt x="385" y="340"/>
                  </a:lnTo>
                  <a:lnTo>
                    <a:pt x="370" y="346"/>
                  </a:lnTo>
                  <a:lnTo>
                    <a:pt x="353" y="354"/>
                  </a:lnTo>
                  <a:lnTo>
                    <a:pt x="336" y="359"/>
                  </a:lnTo>
                  <a:lnTo>
                    <a:pt x="319" y="365"/>
                  </a:lnTo>
                  <a:lnTo>
                    <a:pt x="306" y="370"/>
                  </a:lnTo>
                  <a:lnTo>
                    <a:pt x="295" y="374"/>
                  </a:lnTo>
                  <a:lnTo>
                    <a:pt x="287" y="378"/>
                  </a:lnTo>
                  <a:lnTo>
                    <a:pt x="272" y="382"/>
                  </a:lnTo>
                  <a:lnTo>
                    <a:pt x="253" y="386"/>
                  </a:lnTo>
                  <a:lnTo>
                    <a:pt x="231" y="386"/>
                  </a:lnTo>
                  <a:lnTo>
                    <a:pt x="206" y="384"/>
                  </a:lnTo>
                  <a:lnTo>
                    <a:pt x="182" y="378"/>
                  </a:lnTo>
                  <a:lnTo>
                    <a:pt x="159" y="372"/>
                  </a:lnTo>
                  <a:lnTo>
                    <a:pt x="139" y="365"/>
                  </a:lnTo>
                  <a:lnTo>
                    <a:pt x="124" y="355"/>
                  </a:lnTo>
                  <a:lnTo>
                    <a:pt x="101" y="335"/>
                  </a:lnTo>
                  <a:lnTo>
                    <a:pt x="88" y="314"/>
                  </a:lnTo>
                  <a:lnTo>
                    <a:pt x="79" y="292"/>
                  </a:lnTo>
                  <a:lnTo>
                    <a:pt x="75" y="269"/>
                  </a:lnTo>
                  <a:lnTo>
                    <a:pt x="75" y="252"/>
                  </a:lnTo>
                  <a:lnTo>
                    <a:pt x="77" y="233"/>
                  </a:lnTo>
                  <a:lnTo>
                    <a:pt x="81" y="215"/>
                  </a:lnTo>
                  <a:lnTo>
                    <a:pt x="86" y="198"/>
                  </a:lnTo>
                  <a:lnTo>
                    <a:pt x="94" y="183"/>
                  </a:lnTo>
                  <a:lnTo>
                    <a:pt x="105" y="170"/>
                  </a:lnTo>
                  <a:lnTo>
                    <a:pt x="122" y="164"/>
                  </a:lnTo>
                  <a:lnTo>
                    <a:pt x="141" y="162"/>
                  </a:lnTo>
                  <a:lnTo>
                    <a:pt x="141" y="181"/>
                  </a:lnTo>
                  <a:lnTo>
                    <a:pt x="141" y="196"/>
                  </a:lnTo>
                  <a:lnTo>
                    <a:pt x="144" y="207"/>
                  </a:lnTo>
                  <a:lnTo>
                    <a:pt x="152" y="213"/>
                  </a:lnTo>
                  <a:lnTo>
                    <a:pt x="159" y="215"/>
                  </a:lnTo>
                  <a:lnTo>
                    <a:pt x="169" y="218"/>
                  </a:lnTo>
                  <a:lnTo>
                    <a:pt x="180" y="220"/>
                  </a:lnTo>
                  <a:lnTo>
                    <a:pt x="191" y="218"/>
                  </a:lnTo>
                  <a:lnTo>
                    <a:pt x="203" y="213"/>
                  </a:lnTo>
                  <a:lnTo>
                    <a:pt x="212" y="201"/>
                  </a:lnTo>
                  <a:lnTo>
                    <a:pt x="218" y="183"/>
                  </a:lnTo>
                  <a:lnTo>
                    <a:pt x="220" y="156"/>
                  </a:lnTo>
                  <a:lnTo>
                    <a:pt x="216" y="164"/>
                  </a:lnTo>
                  <a:lnTo>
                    <a:pt x="210" y="170"/>
                  </a:lnTo>
                  <a:lnTo>
                    <a:pt x="203" y="173"/>
                  </a:lnTo>
                  <a:lnTo>
                    <a:pt x="193" y="177"/>
                  </a:lnTo>
                  <a:lnTo>
                    <a:pt x="195" y="162"/>
                  </a:lnTo>
                  <a:lnTo>
                    <a:pt x="193" y="149"/>
                  </a:lnTo>
                  <a:lnTo>
                    <a:pt x="191" y="138"/>
                  </a:lnTo>
                  <a:lnTo>
                    <a:pt x="186" y="128"/>
                  </a:lnTo>
                  <a:lnTo>
                    <a:pt x="178" y="121"/>
                  </a:lnTo>
                  <a:lnTo>
                    <a:pt x="171" y="113"/>
                  </a:lnTo>
                  <a:lnTo>
                    <a:pt x="161" y="106"/>
                  </a:lnTo>
                  <a:lnTo>
                    <a:pt x="144" y="104"/>
                  </a:lnTo>
                  <a:lnTo>
                    <a:pt x="133" y="106"/>
                  </a:lnTo>
                  <a:lnTo>
                    <a:pt x="122" y="109"/>
                  </a:lnTo>
                  <a:lnTo>
                    <a:pt x="109" y="115"/>
                  </a:lnTo>
                  <a:lnTo>
                    <a:pt x="97" y="124"/>
                  </a:lnTo>
                  <a:lnTo>
                    <a:pt x="84" y="134"/>
                  </a:lnTo>
                  <a:lnTo>
                    <a:pt x="75" y="147"/>
                  </a:lnTo>
                  <a:lnTo>
                    <a:pt x="65" y="162"/>
                  </a:lnTo>
                  <a:lnTo>
                    <a:pt x="58" y="179"/>
                  </a:lnTo>
                  <a:lnTo>
                    <a:pt x="50" y="200"/>
                  </a:lnTo>
                  <a:lnTo>
                    <a:pt x="45" y="230"/>
                  </a:lnTo>
                  <a:lnTo>
                    <a:pt x="41" y="265"/>
                  </a:lnTo>
                  <a:lnTo>
                    <a:pt x="45" y="305"/>
                  </a:lnTo>
                  <a:lnTo>
                    <a:pt x="62" y="346"/>
                  </a:lnTo>
                  <a:lnTo>
                    <a:pt x="94" y="389"/>
                  </a:lnTo>
                  <a:lnTo>
                    <a:pt x="144" y="431"/>
                  </a:lnTo>
                  <a:lnTo>
                    <a:pt x="218" y="4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02" name="Freeform 115"/>
            <p:cNvSpPr>
              <a:spLocks/>
            </p:cNvSpPr>
            <p:nvPr/>
          </p:nvSpPr>
          <p:spPr bwMode="auto">
            <a:xfrm>
              <a:off x="2473" y="941"/>
              <a:ext cx="21" cy="27"/>
            </a:xfrm>
            <a:custGeom>
              <a:avLst/>
              <a:gdLst>
                <a:gd name="T0" fmla="*/ 41 w 41"/>
                <a:gd name="T1" fmla="*/ 13 h 54"/>
                <a:gd name="T2" fmla="*/ 26 w 41"/>
                <a:gd name="T3" fmla="*/ 17 h 54"/>
                <a:gd name="T4" fmla="*/ 15 w 41"/>
                <a:gd name="T5" fmla="*/ 28 h 54"/>
                <a:gd name="T6" fmla="*/ 7 w 41"/>
                <a:gd name="T7" fmla="*/ 41 h 54"/>
                <a:gd name="T8" fmla="*/ 3 w 41"/>
                <a:gd name="T9" fmla="*/ 54 h 54"/>
                <a:gd name="T10" fmla="*/ 0 w 41"/>
                <a:gd name="T11" fmla="*/ 41 h 54"/>
                <a:gd name="T12" fmla="*/ 0 w 41"/>
                <a:gd name="T13" fmla="*/ 28 h 54"/>
                <a:gd name="T14" fmla="*/ 1 w 41"/>
                <a:gd name="T15" fmla="*/ 19 h 54"/>
                <a:gd name="T16" fmla="*/ 5 w 41"/>
                <a:gd name="T17" fmla="*/ 9 h 54"/>
                <a:gd name="T18" fmla="*/ 11 w 41"/>
                <a:gd name="T19" fmla="*/ 2 h 54"/>
                <a:gd name="T20" fmla="*/ 20 w 41"/>
                <a:gd name="T21" fmla="*/ 0 h 54"/>
                <a:gd name="T22" fmla="*/ 31 w 41"/>
                <a:gd name="T23" fmla="*/ 2 h 54"/>
                <a:gd name="T24" fmla="*/ 41 w 41"/>
                <a:gd name="T25" fmla="*/ 13 h 5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1"/>
                <a:gd name="T40" fmla="*/ 0 h 54"/>
                <a:gd name="T41" fmla="*/ 41 w 41"/>
                <a:gd name="T42" fmla="*/ 54 h 5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1" h="54">
                  <a:moveTo>
                    <a:pt x="41" y="13"/>
                  </a:moveTo>
                  <a:lnTo>
                    <a:pt x="26" y="17"/>
                  </a:lnTo>
                  <a:lnTo>
                    <a:pt x="15" y="28"/>
                  </a:lnTo>
                  <a:lnTo>
                    <a:pt x="7" y="41"/>
                  </a:lnTo>
                  <a:lnTo>
                    <a:pt x="3" y="54"/>
                  </a:lnTo>
                  <a:lnTo>
                    <a:pt x="0" y="41"/>
                  </a:lnTo>
                  <a:lnTo>
                    <a:pt x="0" y="28"/>
                  </a:lnTo>
                  <a:lnTo>
                    <a:pt x="1" y="19"/>
                  </a:lnTo>
                  <a:lnTo>
                    <a:pt x="5" y="9"/>
                  </a:lnTo>
                  <a:lnTo>
                    <a:pt x="11" y="2"/>
                  </a:lnTo>
                  <a:lnTo>
                    <a:pt x="20" y="0"/>
                  </a:lnTo>
                  <a:lnTo>
                    <a:pt x="31" y="2"/>
                  </a:lnTo>
                  <a:lnTo>
                    <a:pt x="41" y="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03" name="Freeform 116"/>
            <p:cNvSpPr>
              <a:spLocks/>
            </p:cNvSpPr>
            <p:nvPr/>
          </p:nvSpPr>
          <p:spPr bwMode="auto">
            <a:xfrm>
              <a:off x="2492" y="880"/>
              <a:ext cx="20" cy="31"/>
            </a:xfrm>
            <a:custGeom>
              <a:avLst/>
              <a:gdLst>
                <a:gd name="T0" fmla="*/ 26 w 40"/>
                <a:gd name="T1" fmla="*/ 0 h 62"/>
                <a:gd name="T2" fmla="*/ 17 w 40"/>
                <a:gd name="T3" fmla="*/ 7 h 62"/>
                <a:gd name="T4" fmla="*/ 10 w 40"/>
                <a:gd name="T5" fmla="*/ 15 h 62"/>
                <a:gd name="T6" fmla="*/ 2 w 40"/>
                <a:gd name="T7" fmla="*/ 24 h 62"/>
                <a:gd name="T8" fmla="*/ 0 w 40"/>
                <a:gd name="T9" fmla="*/ 34 h 62"/>
                <a:gd name="T10" fmla="*/ 2 w 40"/>
                <a:gd name="T11" fmla="*/ 43 h 62"/>
                <a:gd name="T12" fmla="*/ 8 w 40"/>
                <a:gd name="T13" fmla="*/ 51 h 62"/>
                <a:gd name="T14" fmla="*/ 21 w 40"/>
                <a:gd name="T15" fmla="*/ 58 h 62"/>
                <a:gd name="T16" fmla="*/ 40 w 40"/>
                <a:gd name="T17" fmla="*/ 62 h 62"/>
                <a:gd name="T18" fmla="*/ 25 w 40"/>
                <a:gd name="T19" fmla="*/ 49 h 62"/>
                <a:gd name="T20" fmla="*/ 17 w 40"/>
                <a:gd name="T21" fmla="*/ 34 h 62"/>
                <a:gd name="T22" fmla="*/ 19 w 40"/>
                <a:gd name="T23" fmla="*/ 15 h 62"/>
                <a:gd name="T24" fmla="*/ 26 w 40"/>
                <a:gd name="T25" fmla="*/ 0 h 6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0"/>
                <a:gd name="T40" fmla="*/ 0 h 62"/>
                <a:gd name="T41" fmla="*/ 40 w 40"/>
                <a:gd name="T42" fmla="*/ 62 h 6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0" h="62">
                  <a:moveTo>
                    <a:pt x="26" y="0"/>
                  </a:moveTo>
                  <a:lnTo>
                    <a:pt x="17" y="7"/>
                  </a:lnTo>
                  <a:lnTo>
                    <a:pt x="10" y="15"/>
                  </a:lnTo>
                  <a:lnTo>
                    <a:pt x="2" y="24"/>
                  </a:lnTo>
                  <a:lnTo>
                    <a:pt x="0" y="34"/>
                  </a:lnTo>
                  <a:lnTo>
                    <a:pt x="2" y="43"/>
                  </a:lnTo>
                  <a:lnTo>
                    <a:pt x="8" y="51"/>
                  </a:lnTo>
                  <a:lnTo>
                    <a:pt x="21" y="58"/>
                  </a:lnTo>
                  <a:lnTo>
                    <a:pt x="40" y="62"/>
                  </a:lnTo>
                  <a:lnTo>
                    <a:pt x="25" y="49"/>
                  </a:lnTo>
                  <a:lnTo>
                    <a:pt x="17" y="34"/>
                  </a:lnTo>
                  <a:lnTo>
                    <a:pt x="19" y="15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04" name="Freeform 117"/>
            <p:cNvSpPr>
              <a:spLocks/>
            </p:cNvSpPr>
            <p:nvPr/>
          </p:nvSpPr>
          <p:spPr bwMode="auto">
            <a:xfrm>
              <a:off x="2474" y="956"/>
              <a:ext cx="43" cy="98"/>
            </a:xfrm>
            <a:custGeom>
              <a:avLst/>
              <a:gdLst>
                <a:gd name="T0" fmla="*/ 0 w 87"/>
                <a:gd name="T1" fmla="*/ 101 h 195"/>
                <a:gd name="T2" fmla="*/ 2 w 87"/>
                <a:gd name="T3" fmla="*/ 86 h 195"/>
                <a:gd name="T4" fmla="*/ 6 w 87"/>
                <a:gd name="T5" fmla="*/ 71 h 195"/>
                <a:gd name="T6" fmla="*/ 14 w 87"/>
                <a:gd name="T7" fmla="*/ 58 h 195"/>
                <a:gd name="T8" fmla="*/ 23 w 87"/>
                <a:gd name="T9" fmla="*/ 49 h 195"/>
                <a:gd name="T10" fmla="*/ 32 w 87"/>
                <a:gd name="T11" fmla="*/ 41 h 195"/>
                <a:gd name="T12" fmla="*/ 42 w 87"/>
                <a:gd name="T13" fmla="*/ 34 h 195"/>
                <a:gd name="T14" fmla="*/ 49 w 87"/>
                <a:gd name="T15" fmla="*/ 24 h 195"/>
                <a:gd name="T16" fmla="*/ 55 w 87"/>
                <a:gd name="T17" fmla="*/ 15 h 195"/>
                <a:gd name="T18" fmla="*/ 55 w 87"/>
                <a:gd name="T19" fmla="*/ 13 h 195"/>
                <a:gd name="T20" fmla="*/ 59 w 87"/>
                <a:gd name="T21" fmla="*/ 9 h 195"/>
                <a:gd name="T22" fmla="*/ 61 w 87"/>
                <a:gd name="T23" fmla="*/ 4 h 195"/>
                <a:gd name="T24" fmla="*/ 66 w 87"/>
                <a:gd name="T25" fmla="*/ 0 h 195"/>
                <a:gd name="T26" fmla="*/ 64 w 87"/>
                <a:gd name="T27" fmla="*/ 36 h 195"/>
                <a:gd name="T28" fmla="*/ 64 w 87"/>
                <a:gd name="T29" fmla="*/ 73 h 195"/>
                <a:gd name="T30" fmla="*/ 70 w 87"/>
                <a:gd name="T31" fmla="*/ 109 h 195"/>
                <a:gd name="T32" fmla="*/ 87 w 87"/>
                <a:gd name="T33" fmla="*/ 137 h 195"/>
                <a:gd name="T34" fmla="*/ 83 w 87"/>
                <a:gd name="T35" fmla="*/ 137 h 195"/>
                <a:gd name="T36" fmla="*/ 79 w 87"/>
                <a:gd name="T37" fmla="*/ 137 h 195"/>
                <a:gd name="T38" fmla="*/ 77 w 87"/>
                <a:gd name="T39" fmla="*/ 137 h 195"/>
                <a:gd name="T40" fmla="*/ 77 w 87"/>
                <a:gd name="T41" fmla="*/ 137 h 195"/>
                <a:gd name="T42" fmla="*/ 77 w 87"/>
                <a:gd name="T43" fmla="*/ 141 h 195"/>
                <a:gd name="T44" fmla="*/ 79 w 87"/>
                <a:gd name="T45" fmla="*/ 148 h 195"/>
                <a:gd name="T46" fmla="*/ 79 w 87"/>
                <a:gd name="T47" fmla="*/ 156 h 195"/>
                <a:gd name="T48" fmla="*/ 77 w 87"/>
                <a:gd name="T49" fmla="*/ 162 h 195"/>
                <a:gd name="T50" fmla="*/ 70 w 87"/>
                <a:gd name="T51" fmla="*/ 162 h 195"/>
                <a:gd name="T52" fmla="*/ 66 w 87"/>
                <a:gd name="T53" fmla="*/ 156 h 195"/>
                <a:gd name="T54" fmla="*/ 64 w 87"/>
                <a:gd name="T55" fmla="*/ 150 h 195"/>
                <a:gd name="T56" fmla="*/ 61 w 87"/>
                <a:gd name="T57" fmla="*/ 145 h 195"/>
                <a:gd name="T58" fmla="*/ 57 w 87"/>
                <a:gd name="T59" fmla="*/ 160 h 195"/>
                <a:gd name="T60" fmla="*/ 55 w 87"/>
                <a:gd name="T61" fmla="*/ 175 h 195"/>
                <a:gd name="T62" fmla="*/ 55 w 87"/>
                <a:gd name="T63" fmla="*/ 190 h 195"/>
                <a:gd name="T64" fmla="*/ 51 w 87"/>
                <a:gd name="T65" fmla="*/ 195 h 195"/>
                <a:gd name="T66" fmla="*/ 46 w 87"/>
                <a:gd name="T67" fmla="*/ 192 h 195"/>
                <a:gd name="T68" fmla="*/ 38 w 87"/>
                <a:gd name="T69" fmla="*/ 180 h 195"/>
                <a:gd name="T70" fmla="*/ 32 w 87"/>
                <a:gd name="T71" fmla="*/ 167 h 195"/>
                <a:gd name="T72" fmla="*/ 27 w 87"/>
                <a:gd name="T73" fmla="*/ 150 h 195"/>
                <a:gd name="T74" fmla="*/ 27 w 87"/>
                <a:gd name="T75" fmla="*/ 158 h 195"/>
                <a:gd name="T76" fmla="*/ 25 w 87"/>
                <a:gd name="T77" fmla="*/ 165 h 195"/>
                <a:gd name="T78" fmla="*/ 25 w 87"/>
                <a:gd name="T79" fmla="*/ 173 h 195"/>
                <a:gd name="T80" fmla="*/ 27 w 87"/>
                <a:gd name="T81" fmla="*/ 180 h 195"/>
                <a:gd name="T82" fmla="*/ 17 w 87"/>
                <a:gd name="T83" fmla="*/ 167 h 195"/>
                <a:gd name="T84" fmla="*/ 15 w 87"/>
                <a:gd name="T85" fmla="*/ 145 h 195"/>
                <a:gd name="T86" fmla="*/ 17 w 87"/>
                <a:gd name="T87" fmla="*/ 115 h 195"/>
                <a:gd name="T88" fmla="*/ 25 w 87"/>
                <a:gd name="T89" fmla="*/ 88 h 195"/>
                <a:gd name="T90" fmla="*/ 25 w 87"/>
                <a:gd name="T91" fmla="*/ 85 h 195"/>
                <a:gd name="T92" fmla="*/ 17 w 87"/>
                <a:gd name="T93" fmla="*/ 86 h 195"/>
                <a:gd name="T94" fmla="*/ 8 w 87"/>
                <a:gd name="T95" fmla="*/ 94 h 195"/>
                <a:gd name="T96" fmla="*/ 0 w 87"/>
                <a:gd name="T97" fmla="*/ 101 h 19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"/>
                <a:gd name="T148" fmla="*/ 0 h 195"/>
                <a:gd name="T149" fmla="*/ 87 w 87"/>
                <a:gd name="T150" fmla="*/ 195 h 19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" h="195">
                  <a:moveTo>
                    <a:pt x="0" y="101"/>
                  </a:moveTo>
                  <a:lnTo>
                    <a:pt x="2" y="86"/>
                  </a:lnTo>
                  <a:lnTo>
                    <a:pt x="6" y="71"/>
                  </a:lnTo>
                  <a:lnTo>
                    <a:pt x="14" y="58"/>
                  </a:lnTo>
                  <a:lnTo>
                    <a:pt x="23" y="49"/>
                  </a:lnTo>
                  <a:lnTo>
                    <a:pt x="32" y="41"/>
                  </a:lnTo>
                  <a:lnTo>
                    <a:pt x="42" y="34"/>
                  </a:lnTo>
                  <a:lnTo>
                    <a:pt x="49" y="24"/>
                  </a:lnTo>
                  <a:lnTo>
                    <a:pt x="55" y="15"/>
                  </a:lnTo>
                  <a:lnTo>
                    <a:pt x="55" y="13"/>
                  </a:lnTo>
                  <a:lnTo>
                    <a:pt x="59" y="9"/>
                  </a:lnTo>
                  <a:lnTo>
                    <a:pt x="61" y="4"/>
                  </a:lnTo>
                  <a:lnTo>
                    <a:pt x="66" y="0"/>
                  </a:lnTo>
                  <a:lnTo>
                    <a:pt x="64" y="36"/>
                  </a:lnTo>
                  <a:lnTo>
                    <a:pt x="64" y="73"/>
                  </a:lnTo>
                  <a:lnTo>
                    <a:pt x="70" y="109"/>
                  </a:lnTo>
                  <a:lnTo>
                    <a:pt x="87" y="137"/>
                  </a:lnTo>
                  <a:lnTo>
                    <a:pt x="83" y="137"/>
                  </a:lnTo>
                  <a:lnTo>
                    <a:pt x="79" y="137"/>
                  </a:lnTo>
                  <a:lnTo>
                    <a:pt x="77" y="137"/>
                  </a:lnTo>
                  <a:lnTo>
                    <a:pt x="77" y="141"/>
                  </a:lnTo>
                  <a:lnTo>
                    <a:pt x="79" y="148"/>
                  </a:lnTo>
                  <a:lnTo>
                    <a:pt x="79" y="156"/>
                  </a:lnTo>
                  <a:lnTo>
                    <a:pt x="77" y="162"/>
                  </a:lnTo>
                  <a:lnTo>
                    <a:pt x="70" y="162"/>
                  </a:lnTo>
                  <a:lnTo>
                    <a:pt x="66" y="156"/>
                  </a:lnTo>
                  <a:lnTo>
                    <a:pt x="64" y="150"/>
                  </a:lnTo>
                  <a:lnTo>
                    <a:pt x="61" y="145"/>
                  </a:lnTo>
                  <a:lnTo>
                    <a:pt x="57" y="160"/>
                  </a:lnTo>
                  <a:lnTo>
                    <a:pt x="55" y="175"/>
                  </a:lnTo>
                  <a:lnTo>
                    <a:pt x="55" y="190"/>
                  </a:lnTo>
                  <a:lnTo>
                    <a:pt x="51" y="195"/>
                  </a:lnTo>
                  <a:lnTo>
                    <a:pt x="46" y="192"/>
                  </a:lnTo>
                  <a:lnTo>
                    <a:pt x="38" y="180"/>
                  </a:lnTo>
                  <a:lnTo>
                    <a:pt x="32" y="167"/>
                  </a:lnTo>
                  <a:lnTo>
                    <a:pt x="27" y="150"/>
                  </a:lnTo>
                  <a:lnTo>
                    <a:pt x="27" y="158"/>
                  </a:lnTo>
                  <a:lnTo>
                    <a:pt x="25" y="165"/>
                  </a:lnTo>
                  <a:lnTo>
                    <a:pt x="25" y="173"/>
                  </a:lnTo>
                  <a:lnTo>
                    <a:pt x="27" y="180"/>
                  </a:lnTo>
                  <a:lnTo>
                    <a:pt x="17" y="167"/>
                  </a:lnTo>
                  <a:lnTo>
                    <a:pt x="15" y="145"/>
                  </a:lnTo>
                  <a:lnTo>
                    <a:pt x="17" y="115"/>
                  </a:lnTo>
                  <a:lnTo>
                    <a:pt x="25" y="88"/>
                  </a:lnTo>
                  <a:lnTo>
                    <a:pt x="25" y="85"/>
                  </a:lnTo>
                  <a:lnTo>
                    <a:pt x="17" y="86"/>
                  </a:lnTo>
                  <a:lnTo>
                    <a:pt x="8" y="94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05" name="Freeform 118"/>
            <p:cNvSpPr>
              <a:spLocks/>
            </p:cNvSpPr>
            <p:nvPr/>
          </p:nvSpPr>
          <p:spPr bwMode="auto">
            <a:xfrm>
              <a:off x="2521" y="1051"/>
              <a:ext cx="25" cy="42"/>
            </a:xfrm>
            <a:custGeom>
              <a:avLst/>
              <a:gdLst>
                <a:gd name="T0" fmla="*/ 14 w 49"/>
                <a:gd name="T1" fmla="*/ 0 h 84"/>
                <a:gd name="T2" fmla="*/ 19 w 49"/>
                <a:gd name="T3" fmla="*/ 7 h 84"/>
                <a:gd name="T4" fmla="*/ 29 w 49"/>
                <a:gd name="T5" fmla="*/ 15 h 84"/>
                <a:gd name="T6" fmla="*/ 38 w 49"/>
                <a:gd name="T7" fmla="*/ 20 h 84"/>
                <a:gd name="T8" fmla="*/ 49 w 49"/>
                <a:gd name="T9" fmla="*/ 24 h 84"/>
                <a:gd name="T10" fmla="*/ 40 w 49"/>
                <a:gd name="T11" fmla="*/ 37 h 84"/>
                <a:gd name="T12" fmla="*/ 32 w 49"/>
                <a:gd name="T13" fmla="*/ 52 h 84"/>
                <a:gd name="T14" fmla="*/ 29 w 49"/>
                <a:gd name="T15" fmla="*/ 69 h 84"/>
                <a:gd name="T16" fmla="*/ 27 w 49"/>
                <a:gd name="T17" fmla="*/ 84 h 84"/>
                <a:gd name="T18" fmla="*/ 23 w 49"/>
                <a:gd name="T19" fmla="*/ 73 h 84"/>
                <a:gd name="T20" fmla="*/ 19 w 49"/>
                <a:gd name="T21" fmla="*/ 60 h 84"/>
                <a:gd name="T22" fmla="*/ 19 w 49"/>
                <a:gd name="T23" fmla="*/ 45 h 84"/>
                <a:gd name="T24" fmla="*/ 19 w 49"/>
                <a:gd name="T25" fmla="*/ 30 h 84"/>
                <a:gd name="T26" fmla="*/ 14 w 49"/>
                <a:gd name="T27" fmla="*/ 37 h 84"/>
                <a:gd name="T28" fmla="*/ 10 w 49"/>
                <a:gd name="T29" fmla="*/ 43 h 84"/>
                <a:gd name="T30" fmla="*/ 8 w 49"/>
                <a:gd name="T31" fmla="*/ 47 h 84"/>
                <a:gd name="T32" fmla="*/ 4 w 49"/>
                <a:gd name="T33" fmla="*/ 52 h 84"/>
                <a:gd name="T34" fmla="*/ 0 w 49"/>
                <a:gd name="T35" fmla="*/ 47 h 84"/>
                <a:gd name="T36" fmla="*/ 0 w 49"/>
                <a:gd name="T37" fmla="*/ 34 h 84"/>
                <a:gd name="T38" fmla="*/ 6 w 49"/>
                <a:gd name="T39" fmla="*/ 17 h 84"/>
                <a:gd name="T40" fmla="*/ 14 w 49"/>
                <a:gd name="T41" fmla="*/ 0 h 8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9"/>
                <a:gd name="T64" fmla="*/ 0 h 84"/>
                <a:gd name="T65" fmla="*/ 49 w 49"/>
                <a:gd name="T66" fmla="*/ 84 h 8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9" h="84">
                  <a:moveTo>
                    <a:pt x="14" y="0"/>
                  </a:moveTo>
                  <a:lnTo>
                    <a:pt x="19" y="7"/>
                  </a:lnTo>
                  <a:lnTo>
                    <a:pt x="29" y="15"/>
                  </a:lnTo>
                  <a:lnTo>
                    <a:pt x="38" y="20"/>
                  </a:lnTo>
                  <a:lnTo>
                    <a:pt x="49" y="24"/>
                  </a:lnTo>
                  <a:lnTo>
                    <a:pt x="40" y="37"/>
                  </a:lnTo>
                  <a:lnTo>
                    <a:pt x="32" y="52"/>
                  </a:lnTo>
                  <a:lnTo>
                    <a:pt x="29" y="69"/>
                  </a:lnTo>
                  <a:lnTo>
                    <a:pt x="27" y="84"/>
                  </a:lnTo>
                  <a:lnTo>
                    <a:pt x="23" y="73"/>
                  </a:lnTo>
                  <a:lnTo>
                    <a:pt x="19" y="60"/>
                  </a:lnTo>
                  <a:lnTo>
                    <a:pt x="19" y="45"/>
                  </a:lnTo>
                  <a:lnTo>
                    <a:pt x="19" y="30"/>
                  </a:lnTo>
                  <a:lnTo>
                    <a:pt x="14" y="37"/>
                  </a:lnTo>
                  <a:lnTo>
                    <a:pt x="10" y="43"/>
                  </a:lnTo>
                  <a:lnTo>
                    <a:pt x="8" y="47"/>
                  </a:lnTo>
                  <a:lnTo>
                    <a:pt x="4" y="52"/>
                  </a:lnTo>
                  <a:lnTo>
                    <a:pt x="0" y="47"/>
                  </a:lnTo>
                  <a:lnTo>
                    <a:pt x="0" y="34"/>
                  </a:lnTo>
                  <a:lnTo>
                    <a:pt x="6" y="1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06" name="Freeform 119"/>
            <p:cNvSpPr>
              <a:spLocks/>
            </p:cNvSpPr>
            <p:nvPr/>
          </p:nvSpPr>
          <p:spPr bwMode="auto">
            <a:xfrm>
              <a:off x="2578" y="864"/>
              <a:ext cx="47" cy="24"/>
            </a:xfrm>
            <a:custGeom>
              <a:avLst/>
              <a:gdLst>
                <a:gd name="T0" fmla="*/ 0 w 94"/>
                <a:gd name="T1" fmla="*/ 49 h 49"/>
                <a:gd name="T2" fmla="*/ 6 w 94"/>
                <a:gd name="T3" fmla="*/ 36 h 49"/>
                <a:gd name="T4" fmla="*/ 15 w 94"/>
                <a:gd name="T5" fmla="*/ 21 h 49"/>
                <a:gd name="T6" fmla="*/ 25 w 94"/>
                <a:gd name="T7" fmla="*/ 9 h 49"/>
                <a:gd name="T8" fmla="*/ 40 w 94"/>
                <a:gd name="T9" fmla="*/ 0 h 49"/>
                <a:gd name="T10" fmla="*/ 36 w 94"/>
                <a:gd name="T11" fmla="*/ 7 h 49"/>
                <a:gd name="T12" fmla="*/ 34 w 94"/>
                <a:gd name="T13" fmla="*/ 15 h 49"/>
                <a:gd name="T14" fmla="*/ 32 w 94"/>
                <a:gd name="T15" fmla="*/ 23 h 49"/>
                <a:gd name="T16" fmla="*/ 32 w 94"/>
                <a:gd name="T17" fmla="*/ 32 h 49"/>
                <a:gd name="T18" fmla="*/ 40 w 94"/>
                <a:gd name="T19" fmla="*/ 24 h 49"/>
                <a:gd name="T20" fmla="*/ 45 w 94"/>
                <a:gd name="T21" fmla="*/ 17 h 49"/>
                <a:gd name="T22" fmla="*/ 53 w 94"/>
                <a:gd name="T23" fmla="*/ 11 h 49"/>
                <a:gd name="T24" fmla="*/ 62 w 94"/>
                <a:gd name="T25" fmla="*/ 7 h 49"/>
                <a:gd name="T26" fmla="*/ 60 w 94"/>
                <a:gd name="T27" fmla="*/ 11 h 49"/>
                <a:gd name="T28" fmla="*/ 60 w 94"/>
                <a:gd name="T29" fmla="*/ 15 h 49"/>
                <a:gd name="T30" fmla="*/ 58 w 94"/>
                <a:gd name="T31" fmla="*/ 21 h 49"/>
                <a:gd name="T32" fmla="*/ 58 w 94"/>
                <a:gd name="T33" fmla="*/ 24 h 49"/>
                <a:gd name="T34" fmla="*/ 66 w 94"/>
                <a:gd name="T35" fmla="*/ 24 h 49"/>
                <a:gd name="T36" fmla="*/ 77 w 94"/>
                <a:gd name="T37" fmla="*/ 26 h 49"/>
                <a:gd name="T38" fmla="*/ 87 w 94"/>
                <a:gd name="T39" fmla="*/ 34 h 49"/>
                <a:gd name="T40" fmla="*/ 94 w 94"/>
                <a:gd name="T41" fmla="*/ 45 h 49"/>
                <a:gd name="T42" fmla="*/ 83 w 94"/>
                <a:gd name="T43" fmla="*/ 41 h 49"/>
                <a:gd name="T44" fmla="*/ 72 w 94"/>
                <a:gd name="T45" fmla="*/ 39 h 49"/>
                <a:gd name="T46" fmla="*/ 58 w 94"/>
                <a:gd name="T47" fmla="*/ 38 h 49"/>
                <a:gd name="T48" fmla="*/ 47 w 94"/>
                <a:gd name="T49" fmla="*/ 36 h 49"/>
                <a:gd name="T50" fmla="*/ 34 w 94"/>
                <a:gd name="T51" fmla="*/ 38 h 49"/>
                <a:gd name="T52" fmla="*/ 23 w 94"/>
                <a:gd name="T53" fmla="*/ 39 h 49"/>
                <a:gd name="T54" fmla="*/ 11 w 94"/>
                <a:gd name="T55" fmla="*/ 43 h 49"/>
                <a:gd name="T56" fmla="*/ 0 w 94"/>
                <a:gd name="T57" fmla="*/ 49 h 4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94"/>
                <a:gd name="T88" fmla="*/ 0 h 49"/>
                <a:gd name="T89" fmla="*/ 94 w 94"/>
                <a:gd name="T90" fmla="*/ 49 h 49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94" h="49">
                  <a:moveTo>
                    <a:pt x="0" y="49"/>
                  </a:moveTo>
                  <a:lnTo>
                    <a:pt x="6" y="36"/>
                  </a:lnTo>
                  <a:lnTo>
                    <a:pt x="15" y="21"/>
                  </a:lnTo>
                  <a:lnTo>
                    <a:pt x="25" y="9"/>
                  </a:lnTo>
                  <a:lnTo>
                    <a:pt x="40" y="0"/>
                  </a:lnTo>
                  <a:lnTo>
                    <a:pt x="36" y="7"/>
                  </a:lnTo>
                  <a:lnTo>
                    <a:pt x="34" y="15"/>
                  </a:lnTo>
                  <a:lnTo>
                    <a:pt x="32" y="23"/>
                  </a:lnTo>
                  <a:lnTo>
                    <a:pt x="32" y="32"/>
                  </a:lnTo>
                  <a:lnTo>
                    <a:pt x="40" y="24"/>
                  </a:lnTo>
                  <a:lnTo>
                    <a:pt x="45" y="17"/>
                  </a:lnTo>
                  <a:lnTo>
                    <a:pt x="53" y="11"/>
                  </a:lnTo>
                  <a:lnTo>
                    <a:pt x="62" y="7"/>
                  </a:lnTo>
                  <a:lnTo>
                    <a:pt x="60" y="11"/>
                  </a:lnTo>
                  <a:lnTo>
                    <a:pt x="60" y="15"/>
                  </a:lnTo>
                  <a:lnTo>
                    <a:pt x="58" y="21"/>
                  </a:lnTo>
                  <a:lnTo>
                    <a:pt x="58" y="24"/>
                  </a:lnTo>
                  <a:lnTo>
                    <a:pt x="66" y="24"/>
                  </a:lnTo>
                  <a:lnTo>
                    <a:pt x="77" y="26"/>
                  </a:lnTo>
                  <a:lnTo>
                    <a:pt x="87" y="34"/>
                  </a:lnTo>
                  <a:lnTo>
                    <a:pt x="94" y="45"/>
                  </a:lnTo>
                  <a:lnTo>
                    <a:pt x="83" y="41"/>
                  </a:lnTo>
                  <a:lnTo>
                    <a:pt x="72" y="39"/>
                  </a:lnTo>
                  <a:lnTo>
                    <a:pt x="58" y="38"/>
                  </a:lnTo>
                  <a:lnTo>
                    <a:pt x="47" y="36"/>
                  </a:lnTo>
                  <a:lnTo>
                    <a:pt x="34" y="38"/>
                  </a:lnTo>
                  <a:lnTo>
                    <a:pt x="23" y="39"/>
                  </a:lnTo>
                  <a:lnTo>
                    <a:pt x="11" y="43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07" name="Freeform 120"/>
            <p:cNvSpPr>
              <a:spLocks/>
            </p:cNvSpPr>
            <p:nvPr/>
          </p:nvSpPr>
          <p:spPr bwMode="auto">
            <a:xfrm>
              <a:off x="2629" y="873"/>
              <a:ext cx="26" cy="39"/>
            </a:xfrm>
            <a:custGeom>
              <a:avLst/>
              <a:gdLst>
                <a:gd name="T0" fmla="*/ 0 w 50"/>
                <a:gd name="T1" fmla="*/ 17 h 77"/>
                <a:gd name="T2" fmla="*/ 15 w 50"/>
                <a:gd name="T3" fmla="*/ 0 h 77"/>
                <a:gd name="T4" fmla="*/ 30 w 50"/>
                <a:gd name="T5" fmla="*/ 0 h 77"/>
                <a:gd name="T6" fmla="*/ 43 w 50"/>
                <a:gd name="T7" fmla="*/ 9 h 77"/>
                <a:gd name="T8" fmla="*/ 48 w 50"/>
                <a:gd name="T9" fmla="*/ 22 h 77"/>
                <a:gd name="T10" fmla="*/ 50 w 50"/>
                <a:gd name="T11" fmla="*/ 35 h 77"/>
                <a:gd name="T12" fmla="*/ 48 w 50"/>
                <a:gd name="T13" fmla="*/ 52 h 77"/>
                <a:gd name="T14" fmla="*/ 39 w 50"/>
                <a:gd name="T15" fmla="*/ 66 h 77"/>
                <a:gd name="T16" fmla="*/ 17 w 50"/>
                <a:gd name="T17" fmla="*/ 77 h 77"/>
                <a:gd name="T18" fmla="*/ 28 w 50"/>
                <a:gd name="T19" fmla="*/ 67 h 77"/>
                <a:gd name="T20" fmla="*/ 35 w 50"/>
                <a:gd name="T21" fmla="*/ 54 h 77"/>
                <a:gd name="T22" fmla="*/ 37 w 50"/>
                <a:gd name="T23" fmla="*/ 41 h 77"/>
                <a:gd name="T24" fmla="*/ 33 w 50"/>
                <a:gd name="T25" fmla="*/ 30 h 77"/>
                <a:gd name="T26" fmla="*/ 28 w 50"/>
                <a:gd name="T27" fmla="*/ 19 h 77"/>
                <a:gd name="T28" fmla="*/ 20 w 50"/>
                <a:gd name="T29" fmla="*/ 13 h 77"/>
                <a:gd name="T30" fmla="*/ 11 w 50"/>
                <a:gd name="T31" fmla="*/ 11 h 77"/>
                <a:gd name="T32" fmla="*/ 0 w 50"/>
                <a:gd name="T33" fmla="*/ 17 h 7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0"/>
                <a:gd name="T52" fmla="*/ 0 h 77"/>
                <a:gd name="T53" fmla="*/ 50 w 50"/>
                <a:gd name="T54" fmla="*/ 77 h 7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0" h="77">
                  <a:moveTo>
                    <a:pt x="0" y="17"/>
                  </a:moveTo>
                  <a:lnTo>
                    <a:pt x="15" y="0"/>
                  </a:lnTo>
                  <a:lnTo>
                    <a:pt x="30" y="0"/>
                  </a:lnTo>
                  <a:lnTo>
                    <a:pt x="43" y="9"/>
                  </a:lnTo>
                  <a:lnTo>
                    <a:pt x="48" y="22"/>
                  </a:lnTo>
                  <a:lnTo>
                    <a:pt x="50" y="35"/>
                  </a:lnTo>
                  <a:lnTo>
                    <a:pt x="48" y="52"/>
                  </a:lnTo>
                  <a:lnTo>
                    <a:pt x="39" y="66"/>
                  </a:lnTo>
                  <a:lnTo>
                    <a:pt x="17" y="77"/>
                  </a:lnTo>
                  <a:lnTo>
                    <a:pt x="28" y="67"/>
                  </a:lnTo>
                  <a:lnTo>
                    <a:pt x="35" y="54"/>
                  </a:lnTo>
                  <a:lnTo>
                    <a:pt x="37" y="41"/>
                  </a:lnTo>
                  <a:lnTo>
                    <a:pt x="33" y="30"/>
                  </a:lnTo>
                  <a:lnTo>
                    <a:pt x="28" y="19"/>
                  </a:lnTo>
                  <a:lnTo>
                    <a:pt x="20" y="13"/>
                  </a:lnTo>
                  <a:lnTo>
                    <a:pt x="11" y="11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08" name="Freeform 121"/>
            <p:cNvSpPr>
              <a:spLocks/>
            </p:cNvSpPr>
            <p:nvPr/>
          </p:nvSpPr>
          <p:spPr bwMode="auto">
            <a:xfrm>
              <a:off x="2597" y="895"/>
              <a:ext cx="70" cy="183"/>
            </a:xfrm>
            <a:custGeom>
              <a:avLst/>
              <a:gdLst>
                <a:gd name="T0" fmla="*/ 37 w 139"/>
                <a:gd name="T1" fmla="*/ 7 h 366"/>
                <a:gd name="T2" fmla="*/ 49 w 139"/>
                <a:gd name="T3" fmla="*/ 24 h 366"/>
                <a:gd name="T4" fmla="*/ 65 w 139"/>
                <a:gd name="T5" fmla="*/ 39 h 366"/>
                <a:gd name="T6" fmla="*/ 86 w 139"/>
                <a:gd name="T7" fmla="*/ 53 h 366"/>
                <a:gd name="T8" fmla="*/ 114 w 139"/>
                <a:gd name="T9" fmla="*/ 75 h 366"/>
                <a:gd name="T10" fmla="*/ 131 w 139"/>
                <a:gd name="T11" fmla="*/ 101 h 366"/>
                <a:gd name="T12" fmla="*/ 135 w 139"/>
                <a:gd name="T13" fmla="*/ 124 h 366"/>
                <a:gd name="T14" fmla="*/ 135 w 139"/>
                <a:gd name="T15" fmla="*/ 143 h 366"/>
                <a:gd name="T16" fmla="*/ 133 w 139"/>
                <a:gd name="T17" fmla="*/ 146 h 366"/>
                <a:gd name="T18" fmla="*/ 124 w 139"/>
                <a:gd name="T19" fmla="*/ 137 h 366"/>
                <a:gd name="T20" fmla="*/ 124 w 139"/>
                <a:gd name="T21" fmla="*/ 150 h 366"/>
                <a:gd name="T22" fmla="*/ 135 w 139"/>
                <a:gd name="T23" fmla="*/ 188 h 366"/>
                <a:gd name="T24" fmla="*/ 126 w 139"/>
                <a:gd name="T25" fmla="*/ 246 h 366"/>
                <a:gd name="T26" fmla="*/ 103 w 139"/>
                <a:gd name="T27" fmla="*/ 274 h 366"/>
                <a:gd name="T28" fmla="*/ 94 w 139"/>
                <a:gd name="T29" fmla="*/ 282 h 366"/>
                <a:gd name="T30" fmla="*/ 92 w 139"/>
                <a:gd name="T31" fmla="*/ 265 h 366"/>
                <a:gd name="T32" fmla="*/ 79 w 139"/>
                <a:gd name="T33" fmla="*/ 282 h 366"/>
                <a:gd name="T34" fmla="*/ 64 w 139"/>
                <a:gd name="T35" fmla="*/ 338 h 366"/>
                <a:gd name="T36" fmla="*/ 56 w 139"/>
                <a:gd name="T37" fmla="*/ 355 h 366"/>
                <a:gd name="T38" fmla="*/ 41 w 139"/>
                <a:gd name="T39" fmla="*/ 329 h 366"/>
                <a:gd name="T40" fmla="*/ 35 w 139"/>
                <a:gd name="T41" fmla="*/ 319 h 366"/>
                <a:gd name="T42" fmla="*/ 28 w 139"/>
                <a:gd name="T43" fmla="*/ 338 h 366"/>
                <a:gd name="T44" fmla="*/ 17 w 139"/>
                <a:gd name="T45" fmla="*/ 342 h 366"/>
                <a:gd name="T46" fmla="*/ 0 w 139"/>
                <a:gd name="T47" fmla="*/ 316 h 366"/>
                <a:gd name="T48" fmla="*/ 3 w 139"/>
                <a:gd name="T49" fmla="*/ 278 h 366"/>
                <a:gd name="T50" fmla="*/ 22 w 139"/>
                <a:gd name="T51" fmla="*/ 250 h 366"/>
                <a:gd name="T52" fmla="*/ 58 w 139"/>
                <a:gd name="T53" fmla="*/ 218 h 366"/>
                <a:gd name="T54" fmla="*/ 79 w 139"/>
                <a:gd name="T55" fmla="*/ 178 h 366"/>
                <a:gd name="T56" fmla="*/ 81 w 139"/>
                <a:gd name="T57" fmla="*/ 141 h 366"/>
                <a:gd name="T58" fmla="*/ 71 w 139"/>
                <a:gd name="T59" fmla="*/ 120 h 366"/>
                <a:gd name="T60" fmla="*/ 60 w 139"/>
                <a:gd name="T61" fmla="*/ 100 h 366"/>
                <a:gd name="T62" fmla="*/ 49 w 139"/>
                <a:gd name="T63" fmla="*/ 68 h 366"/>
                <a:gd name="T64" fmla="*/ 37 w 139"/>
                <a:gd name="T65" fmla="*/ 56 h 366"/>
                <a:gd name="T66" fmla="*/ 35 w 139"/>
                <a:gd name="T67" fmla="*/ 19 h 36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39"/>
                <a:gd name="T103" fmla="*/ 0 h 366"/>
                <a:gd name="T104" fmla="*/ 139 w 139"/>
                <a:gd name="T105" fmla="*/ 366 h 36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39" h="366">
                  <a:moveTo>
                    <a:pt x="35" y="0"/>
                  </a:moveTo>
                  <a:lnTo>
                    <a:pt x="37" y="7"/>
                  </a:lnTo>
                  <a:lnTo>
                    <a:pt x="41" y="15"/>
                  </a:lnTo>
                  <a:lnTo>
                    <a:pt x="49" y="24"/>
                  </a:lnTo>
                  <a:lnTo>
                    <a:pt x="56" y="32"/>
                  </a:lnTo>
                  <a:lnTo>
                    <a:pt x="65" y="39"/>
                  </a:lnTo>
                  <a:lnTo>
                    <a:pt x="75" y="47"/>
                  </a:lnTo>
                  <a:lnTo>
                    <a:pt x="86" y="53"/>
                  </a:lnTo>
                  <a:lnTo>
                    <a:pt x="96" y="60"/>
                  </a:lnTo>
                  <a:lnTo>
                    <a:pt x="114" y="75"/>
                  </a:lnTo>
                  <a:lnTo>
                    <a:pt x="126" y="88"/>
                  </a:lnTo>
                  <a:lnTo>
                    <a:pt x="131" y="101"/>
                  </a:lnTo>
                  <a:lnTo>
                    <a:pt x="135" y="113"/>
                  </a:lnTo>
                  <a:lnTo>
                    <a:pt x="135" y="124"/>
                  </a:lnTo>
                  <a:lnTo>
                    <a:pt x="135" y="133"/>
                  </a:lnTo>
                  <a:lnTo>
                    <a:pt x="135" y="143"/>
                  </a:lnTo>
                  <a:lnTo>
                    <a:pt x="139" y="152"/>
                  </a:lnTo>
                  <a:lnTo>
                    <a:pt x="133" y="146"/>
                  </a:lnTo>
                  <a:lnTo>
                    <a:pt x="128" y="143"/>
                  </a:lnTo>
                  <a:lnTo>
                    <a:pt x="124" y="137"/>
                  </a:lnTo>
                  <a:lnTo>
                    <a:pt x="122" y="130"/>
                  </a:lnTo>
                  <a:lnTo>
                    <a:pt x="124" y="150"/>
                  </a:lnTo>
                  <a:lnTo>
                    <a:pt x="129" y="167"/>
                  </a:lnTo>
                  <a:lnTo>
                    <a:pt x="135" y="188"/>
                  </a:lnTo>
                  <a:lnTo>
                    <a:pt x="135" y="218"/>
                  </a:lnTo>
                  <a:lnTo>
                    <a:pt x="126" y="246"/>
                  </a:lnTo>
                  <a:lnTo>
                    <a:pt x="114" y="263"/>
                  </a:lnTo>
                  <a:lnTo>
                    <a:pt x="103" y="274"/>
                  </a:lnTo>
                  <a:lnTo>
                    <a:pt x="96" y="291"/>
                  </a:lnTo>
                  <a:lnTo>
                    <a:pt x="94" y="282"/>
                  </a:lnTo>
                  <a:lnTo>
                    <a:pt x="92" y="272"/>
                  </a:lnTo>
                  <a:lnTo>
                    <a:pt x="92" y="265"/>
                  </a:lnTo>
                  <a:lnTo>
                    <a:pt x="92" y="257"/>
                  </a:lnTo>
                  <a:lnTo>
                    <a:pt x="79" y="282"/>
                  </a:lnTo>
                  <a:lnTo>
                    <a:pt x="69" y="310"/>
                  </a:lnTo>
                  <a:lnTo>
                    <a:pt x="64" y="338"/>
                  </a:lnTo>
                  <a:lnTo>
                    <a:pt x="65" y="366"/>
                  </a:lnTo>
                  <a:lnTo>
                    <a:pt x="56" y="355"/>
                  </a:lnTo>
                  <a:lnTo>
                    <a:pt x="49" y="344"/>
                  </a:lnTo>
                  <a:lnTo>
                    <a:pt x="41" y="329"/>
                  </a:lnTo>
                  <a:lnTo>
                    <a:pt x="41" y="310"/>
                  </a:lnTo>
                  <a:lnTo>
                    <a:pt x="35" y="319"/>
                  </a:lnTo>
                  <a:lnTo>
                    <a:pt x="30" y="329"/>
                  </a:lnTo>
                  <a:lnTo>
                    <a:pt x="28" y="338"/>
                  </a:lnTo>
                  <a:lnTo>
                    <a:pt x="30" y="351"/>
                  </a:lnTo>
                  <a:lnTo>
                    <a:pt x="17" y="342"/>
                  </a:lnTo>
                  <a:lnTo>
                    <a:pt x="5" y="329"/>
                  </a:lnTo>
                  <a:lnTo>
                    <a:pt x="0" y="316"/>
                  </a:lnTo>
                  <a:lnTo>
                    <a:pt x="0" y="297"/>
                  </a:lnTo>
                  <a:lnTo>
                    <a:pt x="3" y="278"/>
                  </a:lnTo>
                  <a:lnTo>
                    <a:pt x="11" y="263"/>
                  </a:lnTo>
                  <a:lnTo>
                    <a:pt x="22" y="250"/>
                  </a:lnTo>
                  <a:lnTo>
                    <a:pt x="39" y="235"/>
                  </a:lnTo>
                  <a:lnTo>
                    <a:pt x="58" y="218"/>
                  </a:lnTo>
                  <a:lnTo>
                    <a:pt x="71" y="199"/>
                  </a:lnTo>
                  <a:lnTo>
                    <a:pt x="79" y="178"/>
                  </a:lnTo>
                  <a:lnTo>
                    <a:pt x="81" y="158"/>
                  </a:lnTo>
                  <a:lnTo>
                    <a:pt x="81" y="141"/>
                  </a:lnTo>
                  <a:lnTo>
                    <a:pt x="77" y="128"/>
                  </a:lnTo>
                  <a:lnTo>
                    <a:pt x="71" y="120"/>
                  </a:lnTo>
                  <a:lnTo>
                    <a:pt x="60" y="122"/>
                  </a:lnTo>
                  <a:lnTo>
                    <a:pt x="60" y="100"/>
                  </a:lnTo>
                  <a:lnTo>
                    <a:pt x="56" y="79"/>
                  </a:lnTo>
                  <a:lnTo>
                    <a:pt x="49" y="68"/>
                  </a:lnTo>
                  <a:lnTo>
                    <a:pt x="39" y="71"/>
                  </a:lnTo>
                  <a:lnTo>
                    <a:pt x="37" y="56"/>
                  </a:lnTo>
                  <a:lnTo>
                    <a:pt x="35" y="38"/>
                  </a:lnTo>
                  <a:lnTo>
                    <a:pt x="35" y="1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09" name="Freeform 122"/>
            <p:cNvSpPr>
              <a:spLocks/>
            </p:cNvSpPr>
            <p:nvPr/>
          </p:nvSpPr>
          <p:spPr bwMode="auto">
            <a:xfrm>
              <a:off x="2532" y="1011"/>
              <a:ext cx="55" cy="30"/>
            </a:xfrm>
            <a:custGeom>
              <a:avLst/>
              <a:gdLst>
                <a:gd name="T0" fmla="*/ 109 w 109"/>
                <a:gd name="T1" fmla="*/ 11 h 62"/>
                <a:gd name="T2" fmla="*/ 109 w 109"/>
                <a:gd name="T3" fmla="*/ 17 h 62"/>
                <a:gd name="T4" fmla="*/ 109 w 109"/>
                <a:gd name="T5" fmla="*/ 26 h 62"/>
                <a:gd name="T6" fmla="*/ 107 w 109"/>
                <a:gd name="T7" fmla="*/ 36 h 62"/>
                <a:gd name="T8" fmla="*/ 105 w 109"/>
                <a:gd name="T9" fmla="*/ 45 h 62"/>
                <a:gd name="T10" fmla="*/ 100 w 109"/>
                <a:gd name="T11" fmla="*/ 49 h 62"/>
                <a:gd name="T12" fmla="*/ 92 w 109"/>
                <a:gd name="T13" fmla="*/ 53 h 62"/>
                <a:gd name="T14" fmla="*/ 85 w 109"/>
                <a:gd name="T15" fmla="*/ 56 h 62"/>
                <a:gd name="T16" fmla="*/ 77 w 109"/>
                <a:gd name="T17" fmla="*/ 58 h 62"/>
                <a:gd name="T18" fmla="*/ 70 w 109"/>
                <a:gd name="T19" fmla="*/ 58 h 62"/>
                <a:gd name="T20" fmla="*/ 62 w 109"/>
                <a:gd name="T21" fmla="*/ 56 h 62"/>
                <a:gd name="T22" fmla="*/ 53 w 109"/>
                <a:gd name="T23" fmla="*/ 53 h 62"/>
                <a:gd name="T24" fmla="*/ 45 w 109"/>
                <a:gd name="T25" fmla="*/ 45 h 62"/>
                <a:gd name="T26" fmla="*/ 45 w 109"/>
                <a:gd name="T27" fmla="*/ 51 h 62"/>
                <a:gd name="T28" fmla="*/ 45 w 109"/>
                <a:gd name="T29" fmla="*/ 54 h 62"/>
                <a:gd name="T30" fmla="*/ 45 w 109"/>
                <a:gd name="T31" fmla="*/ 58 h 62"/>
                <a:gd name="T32" fmla="*/ 49 w 109"/>
                <a:gd name="T33" fmla="*/ 62 h 62"/>
                <a:gd name="T34" fmla="*/ 43 w 109"/>
                <a:gd name="T35" fmla="*/ 58 h 62"/>
                <a:gd name="T36" fmla="*/ 38 w 109"/>
                <a:gd name="T37" fmla="*/ 54 h 62"/>
                <a:gd name="T38" fmla="*/ 34 w 109"/>
                <a:gd name="T39" fmla="*/ 51 h 62"/>
                <a:gd name="T40" fmla="*/ 32 w 109"/>
                <a:gd name="T41" fmla="*/ 47 h 62"/>
                <a:gd name="T42" fmla="*/ 30 w 109"/>
                <a:gd name="T43" fmla="*/ 51 h 62"/>
                <a:gd name="T44" fmla="*/ 30 w 109"/>
                <a:gd name="T45" fmla="*/ 54 h 62"/>
                <a:gd name="T46" fmla="*/ 30 w 109"/>
                <a:gd name="T47" fmla="*/ 56 h 62"/>
                <a:gd name="T48" fmla="*/ 32 w 109"/>
                <a:gd name="T49" fmla="*/ 60 h 62"/>
                <a:gd name="T50" fmla="*/ 24 w 109"/>
                <a:gd name="T51" fmla="*/ 56 h 62"/>
                <a:gd name="T52" fmla="*/ 17 w 109"/>
                <a:gd name="T53" fmla="*/ 51 h 62"/>
                <a:gd name="T54" fmla="*/ 7 w 109"/>
                <a:gd name="T55" fmla="*/ 38 h 62"/>
                <a:gd name="T56" fmla="*/ 0 w 109"/>
                <a:gd name="T57" fmla="*/ 19 h 62"/>
                <a:gd name="T58" fmla="*/ 6 w 109"/>
                <a:gd name="T59" fmla="*/ 13 h 62"/>
                <a:gd name="T60" fmla="*/ 13 w 109"/>
                <a:gd name="T61" fmla="*/ 8 h 62"/>
                <a:gd name="T62" fmla="*/ 21 w 109"/>
                <a:gd name="T63" fmla="*/ 2 h 62"/>
                <a:gd name="T64" fmla="*/ 26 w 109"/>
                <a:gd name="T65" fmla="*/ 0 h 62"/>
                <a:gd name="T66" fmla="*/ 36 w 109"/>
                <a:gd name="T67" fmla="*/ 6 h 62"/>
                <a:gd name="T68" fmla="*/ 45 w 109"/>
                <a:gd name="T69" fmla="*/ 13 h 62"/>
                <a:gd name="T70" fmla="*/ 56 w 109"/>
                <a:gd name="T71" fmla="*/ 19 h 62"/>
                <a:gd name="T72" fmla="*/ 66 w 109"/>
                <a:gd name="T73" fmla="*/ 23 h 62"/>
                <a:gd name="T74" fmla="*/ 77 w 109"/>
                <a:gd name="T75" fmla="*/ 26 h 62"/>
                <a:gd name="T76" fmla="*/ 88 w 109"/>
                <a:gd name="T77" fmla="*/ 24 h 62"/>
                <a:gd name="T78" fmla="*/ 98 w 109"/>
                <a:gd name="T79" fmla="*/ 21 h 62"/>
                <a:gd name="T80" fmla="*/ 109 w 109"/>
                <a:gd name="T81" fmla="*/ 11 h 6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9"/>
                <a:gd name="T124" fmla="*/ 0 h 62"/>
                <a:gd name="T125" fmla="*/ 109 w 109"/>
                <a:gd name="T126" fmla="*/ 62 h 6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9" h="62">
                  <a:moveTo>
                    <a:pt x="109" y="11"/>
                  </a:moveTo>
                  <a:lnTo>
                    <a:pt x="109" y="17"/>
                  </a:lnTo>
                  <a:lnTo>
                    <a:pt x="109" y="26"/>
                  </a:lnTo>
                  <a:lnTo>
                    <a:pt x="107" y="36"/>
                  </a:lnTo>
                  <a:lnTo>
                    <a:pt x="105" y="45"/>
                  </a:lnTo>
                  <a:lnTo>
                    <a:pt x="100" y="49"/>
                  </a:lnTo>
                  <a:lnTo>
                    <a:pt x="92" y="53"/>
                  </a:lnTo>
                  <a:lnTo>
                    <a:pt x="85" y="56"/>
                  </a:lnTo>
                  <a:lnTo>
                    <a:pt x="77" y="58"/>
                  </a:lnTo>
                  <a:lnTo>
                    <a:pt x="70" y="58"/>
                  </a:lnTo>
                  <a:lnTo>
                    <a:pt x="62" y="56"/>
                  </a:lnTo>
                  <a:lnTo>
                    <a:pt x="53" y="53"/>
                  </a:lnTo>
                  <a:lnTo>
                    <a:pt x="45" y="45"/>
                  </a:lnTo>
                  <a:lnTo>
                    <a:pt x="45" y="51"/>
                  </a:lnTo>
                  <a:lnTo>
                    <a:pt x="45" y="54"/>
                  </a:lnTo>
                  <a:lnTo>
                    <a:pt x="45" y="58"/>
                  </a:lnTo>
                  <a:lnTo>
                    <a:pt x="49" y="62"/>
                  </a:lnTo>
                  <a:lnTo>
                    <a:pt x="43" y="58"/>
                  </a:lnTo>
                  <a:lnTo>
                    <a:pt x="38" y="54"/>
                  </a:lnTo>
                  <a:lnTo>
                    <a:pt x="34" y="51"/>
                  </a:lnTo>
                  <a:lnTo>
                    <a:pt x="32" y="47"/>
                  </a:lnTo>
                  <a:lnTo>
                    <a:pt x="30" y="51"/>
                  </a:lnTo>
                  <a:lnTo>
                    <a:pt x="30" y="54"/>
                  </a:lnTo>
                  <a:lnTo>
                    <a:pt x="30" y="56"/>
                  </a:lnTo>
                  <a:lnTo>
                    <a:pt x="32" y="60"/>
                  </a:lnTo>
                  <a:lnTo>
                    <a:pt x="24" y="56"/>
                  </a:lnTo>
                  <a:lnTo>
                    <a:pt x="17" y="51"/>
                  </a:lnTo>
                  <a:lnTo>
                    <a:pt x="7" y="38"/>
                  </a:lnTo>
                  <a:lnTo>
                    <a:pt x="0" y="19"/>
                  </a:lnTo>
                  <a:lnTo>
                    <a:pt x="6" y="13"/>
                  </a:lnTo>
                  <a:lnTo>
                    <a:pt x="13" y="8"/>
                  </a:lnTo>
                  <a:lnTo>
                    <a:pt x="21" y="2"/>
                  </a:lnTo>
                  <a:lnTo>
                    <a:pt x="26" y="0"/>
                  </a:lnTo>
                  <a:lnTo>
                    <a:pt x="36" y="6"/>
                  </a:lnTo>
                  <a:lnTo>
                    <a:pt x="45" y="13"/>
                  </a:lnTo>
                  <a:lnTo>
                    <a:pt x="56" y="19"/>
                  </a:lnTo>
                  <a:lnTo>
                    <a:pt x="66" y="23"/>
                  </a:lnTo>
                  <a:lnTo>
                    <a:pt x="77" y="26"/>
                  </a:lnTo>
                  <a:lnTo>
                    <a:pt x="88" y="24"/>
                  </a:lnTo>
                  <a:lnTo>
                    <a:pt x="98" y="21"/>
                  </a:lnTo>
                  <a:lnTo>
                    <a:pt x="109" y="1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10" name="Freeform 123"/>
            <p:cNvSpPr>
              <a:spLocks/>
            </p:cNvSpPr>
            <p:nvPr/>
          </p:nvSpPr>
          <p:spPr bwMode="auto">
            <a:xfrm>
              <a:off x="2522" y="992"/>
              <a:ext cx="19" cy="20"/>
            </a:xfrm>
            <a:custGeom>
              <a:avLst/>
              <a:gdLst>
                <a:gd name="T0" fmla="*/ 2 w 38"/>
                <a:gd name="T1" fmla="*/ 0 h 42"/>
                <a:gd name="T2" fmla="*/ 10 w 38"/>
                <a:gd name="T3" fmla="*/ 2 h 42"/>
                <a:gd name="T4" fmla="*/ 19 w 38"/>
                <a:gd name="T5" fmla="*/ 4 h 42"/>
                <a:gd name="T6" fmla="*/ 28 w 38"/>
                <a:gd name="T7" fmla="*/ 4 h 42"/>
                <a:gd name="T8" fmla="*/ 34 w 38"/>
                <a:gd name="T9" fmla="*/ 4 h 42"/>
                <a:gd name="T10" fmla="*/ 36 w 38"/>
                <a:gd name="T11" fmla="*/ 10 h 42"/>
                <a:gd name="T12" fmla="*/ 38 w 38"/>
                <a:gd name="T13" fmla="*/ 15 h 42"/>
                <a:gd name="T14" fmla="*/ 38 w 38"/>
                <a:gd name="T15" fmla="*/ 21 h 42"/>
                <a:gd name="T16" fmla="*/ 38 w 38"/>
                <a:gd name="T17" fmla="*/ 27 h 42"/>
                <a:gd name="T18" fmla="*/ 32 w 38"/>
                <a:gd name="T19" fmla="*/ 32 h 42"/>
                <a:gd name="T20" fmla="*/ 25 w 38"/>
                <a:gd name="T21" fmla="*/ 36 h 42"/>
                <a:gd name="T22" fmla="*/ 19 w 38"/>
                <a:gd name="T23" fmla="*/ 38 h 42"/>
                <a:gd name="T24" fmla="*/ 12 w 38"/>
                <a:gd name="T25" fmla="*/ 42 h 42"/>
                <a:gd name="T26" fmla="*/ 8 w 38"/>
                <a:gd name="T27" fmla="*/ 36 h 42"/>
                <a:gd name="T28" fmla="*/ 4 w 38"/>
                <a:gd name="T29" fmla="*/ 30 h 42"/>
                <a:gd name="T30" fmla="*/ 2 w 38"/>
                <a:gd name="T31" fmla="*/ 25 h 42"/>
                <a:gd name="T32" fmla="*/ 0 w 38"/>
                <a:gd name="T33" fmla="*/ 17 h 42"/>
                <a:gd name="T34" fmla="*/ 2 w 38"/>
                <a:gd name="T35" fmla="*/ 17 h 42"/>
                <a:gd name="T36" fmla="*/ 4 w 38"/>
                <a:gd name="T37" fmla="*/ 17 h 42"/>
                <a:gd name="T38" fmla="*/ 10 w 38"/>
                <a:gd name="T39" fmla="*/ 17 h 42"/>
                <a:gd name="T40" fmla="*/ 13 w 38"/>
                <a:gd name="T41" fmla="*/ 17 h 42"/>
                <a:gd name="T42" fmla="*/ 10 w 38"/>
                <a:gd name="T43" fmla="*/ 14 h 42"/>
                <a:gd name="T44" fmla="*/ 6 w 38"/>
                <a:gd name="T45" fmla="*/ 8 h 42"/>
                <a:gd name="T46" fmla="*/ 4 w 38"/>
                <a:gd name="T47" fmla="*/ 4 h 42"/>
                <a:gd name="T48" fmla="*/ 2 w 38"/>
                <a:gd name="T49" fmla="*/ 0 h 4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8"/>
                <a:gd name="T76" fmla="*/ 0 h 42"/>
                <a:gd name="T77" fmla="*/ 38 w 38"/>
                <a:gd name="T78" fmla="*/ 42 h 4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8" h="42">
                  <a:moveTo>
                    <a:pt x="2" y="0"/>
                  </a:moveTo>
                  <a:lnTo>
                    <a:pt x="10" y="2"/>
                  </a:lnTo>
                  <a:lnTo>
                    <a:pt x="19" y="4"/>
                  </a:lnTo>
                  <a:lnTo>
                    <a:pt x="28" y="4"/>
                  </a:lnTo>
                  <a:lnTo>
                    <a:pt x="34" y="4"/>
                  </a:lnTo>
                  <a:lnTo>
                    <a:pt x="36" y="10"/>
                  </a:lnTo>
                  <a:lnTo>
                    <a:pt x="38" y="15"/>
                  </a:lnTo>
                  <a:lnTo>
                    <a:pt x="38" y="21"/>
                  </a:lnTo>
                  <a:lnTo>
                    <a:pt x="38" y="27"/>
                  </a:lnTo>
                  <a:lnTo>
                    <a:pt x="32" y="32"/>
                  </a:lnTo>
                  <a:lnTo>
                    <a:pt x="25" y="36"/>
                  </a:lnTo>
                  <a:lnTo>
                    <a:pt x="19" y="38"/>
                  </a:lnTo>
                  <a:lnTo>
                    <a:pt x="12" y="42"/>
                  </a:lnTo>
                  <a:lnTo>
                    <a:pt x="8" y="36"/>
                  </a:lnTo>
                  <a:lnTo>
                    <a:pt x="4" y="30"/>
                  </a:lnTo>
                  <a:lnTo>
                    <a:pt x="2" y="25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4" y="17"/>
                  </a:lnTo>
                  <a:lnTo>
                    <a:pt x="10" y="17"/>
                  </a:lnTo>
                  <a:lnTo>
                    <a:pt x="13" y="17"/>
                  </a:lnTo>
                  <a:lnTo>
                    <a:pt x="10" y="14"/>
                  </a:lnTo>
                  <a:lnTo>
                    <a:pt x="6" y="8"/>
                  </a:lnTo>
                  <a:lnTo>
                    <a:pt x="4" y="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11" name="Freeform 124"/>
            <p:cNvSpPr>
              <a:spLocks/>
            </p:cNvSpPr>
            <p:nvPr/>
          </p:nvSpPr>
          <p:spPr bwMode="auto">
            <a:xfrm>
              <a:off x="2548" y="986"/>
              <a:ext cx="40" cy="28"/>
            </a:xfrm>
            <a:custGeom>
              <a:avLst/>
              <a:gdLst>
                <a:gd name="T0" fmla="*/ 0 w 81"/>
                <a:gd name="T1" fmla="*/ 13 h 57"/>
                <a:gd name="T2" fmla="*/ 6 w 81"/>
                <a:gd name="T3" fmla="*/ 8 h 57"/>
                <a:gd name="T4" fmla="*/ 13 w 81"/>
                <a:gd name="T5" fmla="*/ 4 h 57"/>
                <a:gd name="T6" fmla="*/ 23 w 81"/>
                <a:gd name="T7" fmla="*/ 0 h 57"/>
                <a:gd name="T8" fmla="*/ 36 w 81"/>
                <a:gd name="T9" fmla="*/ 0 h 57"/>
                <a:gd name="T10" fmla="*/ 34 w 81"/>
                <a:gd name="T11" fmla="*/ 2 h 57"/>
                <a:gd name="T12" fmla="*/ 30 w 81"/>
                <a:gd name="T13" fmla="*/ 6 h 57"/>
                <a:gd name="T14" fmla="*/ 28 w 81"/>
                <a:gd name="T15" fmla="*/ 8 h 57"/>
                <a:gd name="T16" fmla="*/ 28 w 81"/>
                <a:gd name="T17" fmla="*/ 8 h 57"/>
                <a:gd name="T18" fmla="*/ 36 w 81"/>
                <a:gd name="T19" fmla="*/ 8 h 57"/>
                <a:gd name="T20" fmla="*/ 41 w 81"/>
                <a:gd name="T21" fmla="*/ 10 h 57"/>
                <a:gd name="T22" fmla="*/ 47 w 81"/>
                <a:gd name="T23" fmla="*/ 13 h 57"/>
                <a:gd name="T24" fmla="*/ 51 w 81"/>
                <a:gd name="T25" fmla="*/ 17 h 57"/>
                <a:gd name="T26" fmla="*/ 43 w 81"/>
                <a:gd name="T27" fmla="*/ 19 h 57"/>
                <a:gd name="T28" fmla="*/ 36 w 81"/>
                <a:gd name="T29" fmla="*/ 19 h 57"/>
                <a:gd name="T30" fmla="*/ 30 w 81"/>
                <a:gd name="T31" fmla="*/ 21 h 57"/>
                <a:gd name="T32" fmla="*/ 26 w 81"/>
                <a:gd name="T33" fmla="*/ 25 h 57"/>
                <a:gd name="T34" fmla="*/ 28 w 81"/>
                <a:gd name="T35" fmla="*/ 30 h 57"/>
                <a:gd name="T36" fmla="*/ 34 w 81"/>
                <a:gd name="T37" fmla="*/ 30 h 57"/>
                <a:gd name="T38" fmla="*/ 41 w 81"/>
                <a:gd name="T39" fmla="*/ 30 h 57"/>
                <a:gd name="T40" fmla="*/ 47 w 81"/>
                <a:gd name="T41" fmla="*/ 32 h 57"/>
                <a:gd name="T42" fmla="*/ 51 w 81"/>
                <a:gd name="T43" fmla="*/ 32 h 57"/>
                <a:gd name="T44" fmla="*/ 47 w 81"/>
                <a:gd name="T45" fmla="*/ 38 h 57"/>
                <a:gd name="T46" fmla="*/ 43 w 81"/>
                <a:gd name="T47" fmla="*/ 40 h 57"/>
                <a:gd name="T48" fmla="*/ 41 w 81"/>
                <a:gd name="T49" fmla="*/ 43 h 57"/>
                <a:gd name="T50" fmla="*/ 41 w 81"/>
                <a:gd name="T51" fmla="*/ 43 h 57"/>
                <a:gd name="T52" fmla="*/ 49 w 81"/>
                <a:gd name="T53" fmla="*/ 45 h 57"/>
                <a:gd name="T54" fmla="*/ 58 w 81"/>
                <a:gd name="T55" fmla="*/ 45 h 57"/>
                <a:gd name="T56" fmla="*/ 70 w 81"/>
                <a:gd name="T57" fmla="*/ 43 h 57"/>
                <a:gd name="T58" fmla="*/ 81 w 81"/>
                <a:gd name="T59" fmla="*/ 40 h 57"/>
                <a:gd name="T60" fmla="*/ 75 w 81"/>
                <a:gd name="T61" fmla="*/ 45 h 57"/>
                <a:gd name="T62" fmla="*/ 68 w 81"/>
                <a:gd name="T63" fmla="*/ 49 h 57"/>
                <a:gd name="T64" fmla="*/ 58 w 81"/>
                <a:gd name="T65" fmla="*/ 53 h 57"/>
                <a:gd name="T66" fmla="*/ 49 w 81"/>
                <a:gd name="T67" fmla="*/ 57 h 57"/>
                <a:gd name="T68" fmla="*/ 38 w 81"/>
                <a:gd name="T69" fmla="*/ 57 h 57"/>
                <a:gd name="T70" fmla="*/ 26 w 81"/>
                <a:gd name="T71" fmla="*/ 53 h 57"/>
                <a:gd name="T72" fmla="*/ 15 w 81"/>
                <a:gd name="T73" fmla="*/ 49 h 57"/>
                <a:gd name="T74" fmla="*/ 2 w 81"/>
                <a:gd name="T75" fmla="*/ 40 h 57"/>
                <a:gd name="T76" fmla="*/ 0 w 81"/>
                <a:gd name="T77" fmla="*/ 34 h 57"/>
                <a:gd name="T78" fmla="*/ 0 w 81"/>
                <a:gd name="T79" fmla="*/ 26 h 57"/>
                <a:gd name="T80" fmla="*/ 0 w 81"/>
                <a:gd name="T81" fmla="*/ 19 h 57"/>
                <a:gd name="T82" fmla="*/ 0 w 81"/>
                <a:gd name="T83" fmla="*/ 13 h 5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1"/>
                <a:gd name="T127" fmla="*/ 0 h 57"/>
                <a:gd name="T128" fmla="*/ 81 w 81"/>
                <a:gd name="T129" fmla="*/ 57 h 5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1" h="57">
                  <a:moveTo>
                    <a:pt x="0" y="13"/>
                  </a:moveTo>
                  <a:lnTo>
                    <a:pt x="6" y="8"/>
                  </a:lnTo>
                  <a:lnTo>
                    <a:pt x="13" y="4"/>
                  </a:lnTo>
                  <a:lnTo>
                    <a:pt x="23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0" y="6"/>
                  </a:lnTo>
                  <a:lnTo>
                    <a:pt x="28" y="8"/>
                  </a:lnTo>
                  <a:lnTo>
                    <a:pt x="36" y="8"/>
                  </a:lnTo>
                  <a:lnTo>
                    <a:pt x="41" y="10"/>
                  </a:lnTo>
                  <a:lnTo>
                    <a:pt x="47" y="13"/>
                  </a:lnTo>
                  <a:lnTo>
                    <a:pt x="51" y="17"/>
                  </a:lnTo>
                  <a:lnTo>
                    <a:pt x="43" y="19"/>
                  </a:lnTo>
                  <a:lnTo>
                    <a:pt x="36" y="19"/>
                  </a:lnTo>
                  <a:lnTo>
                    <a:pt x="30" y="21"/>
                  </a:lnTo>
                  <a:lnTo>
                    <a:pt x="26" y="25"/>
                  </a:lnTo>
                  <a:lnTo>
                    <a:pt x="28" y="30"/>
                  </a:lnTo>
                  <a:lnTo>
                    <a:pt x="34" y="30"/>
                  </a:lnTo>
                  <a:lnTo>
                    <a:pt x="41" y="30"/>
                  </a:lnTo>
                  <a:lnTo>
                    <a:pt x="47" y="32"/>
                  </a:lnTo>
                  <a:lnTo>
                    <a:pt x="51" y="32"/>
                  </a:lnTo>
                  <a:lnTo>
                    <a:pt x="47" y="38"/>
                  </a:lnTo>
                  <a:lnTo>
                    <a:pt x="43" y="40"/>
                  </a:lnTo>
                  <a:lnTo>
                    <a:pt x="41" y="43"/>
                  </a:lnTo>
                  <a:lnTo>
                    <a:pt x="49" y="45"/>
                  </a:lnTo>
                  <a:lnTo>
                    <a:pt x="58" y="45"/>
                  </a:lnTo>
                  <a:lnTo>
                    <a:pt x="70" y="43"/>
                  </a:lnTo>
                  <a:lnTo>
                    <a:pt x="81" y="40"/>
                  </a:lnTo>
                  <a:lnTo>
                    <a:pt x="75" y="45"/>
                  </a:lnTo>
                  <a:lnTo>
                    <a:pt x="68" y="49"/>
                  </a:lnTo>
                  <a:lnTo>
                    <a:pt x="58" y="53"/>
                  </a:lnTo>
                  <a:lnTo>
                    <a:pt x="49" y="57"/>
                  </a:lnTo>
                  <a:lnTo>
                    <a:pt x="38" y="57"/>
                  </a:lnTo>
                  <a:lnTo>
                    <a:pt x="26" y="53"/>
                  </a:lnTo>
                  <a:lnTo>
                    <a:pt x="15" y="49"/>
                  </a:lnTo>
                  <a:lnTo>
                    <a:pt x="2" y="40"/>
                  </a:lnTo>
                  <a:lnTo>
                    <a:pt x="0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12" name="Freeform 125"/>
            <p:cNvSpPr>
              <a:spLocks/>
            </p:cNvSpPr>
            <p:nvPr/>
          </p:nvSpPr>
          <p:spPr bwMode="auto">
            <a:xfrm>
              <a:off x="2524" y="965"/>
              <a:ext cx="38" cy="18"/>
            </a:xfrm>
            <a:custGeom>
              <a:avLst/>
              <a:gdLst>
                <a:gd name="T0" fmla="*/ 38 w 75"/>
                <a:gd name="T1" fmla="*/ 17 h 36"/>
                <a:gd name="T2" fmla="*/ 40 w 75"/>
                <a:gd name="T3" fmla="*/ 9 h 36"/>
                <a:gd name="T4" fmla="*/ 45 w 75"/>
                <a:gd name="T5" fmla="*/ 5 h 36"/>
                <a:gd name="T6" fmla="*/ 49 w 75"/>
                <a:gd name="T7" fmla="*/ 2 h 36"/>
                <a:gd name="T8" fmla="*/ 53 w 75"/>
                <a:gd name="T9" fmla="*/ 0 h 36"/>
                <a:gd name="T10" fmla="*/ 58 w 75"/>
                <a:gd name="T11" fmla="*/ 2 h 36"/>
                <a:gd name="T12" fmla="*/ 68 w 75"/>
                <a:gd name="T13" fmla="*/ 4 h 36"/>
                <a:gd name="T14" fmla="*/ 73 w 75"/>
                <a:gd name="T15" fmla="*/ 7 h 36"/>
                <a:gd name="T16" fmla="*/ 75 w 75"/>
                <a:gd name="T17" fmla="*/ 11 h 36"/>
                <a:gd name="T18" fmla="*/ 71 w 75"/>
                <a:gd name="T19" fmla="*/ 15 h 36"/>
                <a:gd name="T20" fmla="*/ 68 w 75"/>
                <a:gd name="T21" fmla="*/ 19 h 36"/>
                <a:gd name="T22" fmla="*/ 62 w 75"/>
                <a:gd name="T23" fmla="*/ 22 h 36"/>
                <a:gd name="T24" fmla="*/ 55 w 75"/>
                <a:gd name="T25" fmla="*/ 26 h 36"/>
                <a:gd name="T26" fmla="*/ 55 w 75"/>
                <a:gd name="T27" fmla="*/ 30 h 36"/>
                <a:gd name="T28" fmla="*/ 53 w 75"/>
                <a:gd name="T29" fmla="*/ 32 h 36"/>
                <a:gd name="T30" fmla="*/ 51 w 75"/>
                <a:gd name="T31" fmla="*/ 34 h 36"/>
                <a:gd name="T32" fmla="*/ 51 w 75"/>
                <a:gd name="T33" fmla="*/ 36 h 36"/>
                <a:gd name="T34" fmla="*/ 41 w 75"/>
                <a:gd name="T35" fmla="*/ 34 h 36"/>
                <a:gd name="T36" fmla="*/ 34 w 75"/>
                <a:gd name="T37" fmla="*/ 32 h 36"/>
                <a:gd name="T38" fmla="*/ 26 w 75"/>
                <a:gd name="T39" fmla="*/ 28 h 36"/>
                <a:gd name="T40" fmla="*/ 19 w 75"/>
                <a:gd name="T41" fmla="*/ 28 h 36"/>
                <a:gd name="T42" fmla="*/ 11 w 75"/>
                <a:gd name="T43" fmla="*/ 26 h 36"/>
                <a:gd name="T44" fmla="*/ 6 w 75"/>
                <a:gd name="T45" fmla="*/ 26 h 36"/>
                <a:gd name="T46" fmla="*/ 2 w 75"/>
                <a:gd name="T47" fmla="*/ 22 h 36"/>
                <a:gd name="T48" fmla="*/ 0 w 75"/>
                <a:gd name="T49" fmla="*/ 19 h 36"/>
                <a:gd name="T50" fmla="*/ 4 w 75"/>
                <a:gd name="T51" fmla="*/ 13 h 36"/>
                <a:gd name="T52" fmla="*/ 15 w 75"/>
                <a:gd name="T53" fmla="*/ 9 h 36"/>
                <a:gd name="T54" fmla="*/ 28 w 75"/>
                <a:gd name="T55" fmla="*/ 9 h 36"/>
                <a:gd name="T56" fmla="*/ 38 w 75"/>
                <a:gd name="T57" fmla="*/ 17 h 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75"/>
                <a:gd name="T88" fmla="*/ 0 h 36"/>
                <a:gd name="T89" fmla="*/ 75 w 75"/>
                <a:gd name="T90" fmla="*/ 36 h 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75" h="36">
                  <a:moveTo>
                    <a:pt x="38" y="17"/>
                  </a:moveTo>
                  <a:lnTo>
                    <a:pt x="40" y="9"/>
                  </a:lnTo>
                  <a:lnTo>
                    <a:pt x="45" y="5"/>
                  </a:lnTo>
                  <a:lnTo>
                    <a:pt x="49" y="2"/>
                  </a:lnTo>
                  <a:lnTo>
                    <a:pt x="53" y="0"/>
                  </a:lnTo>
                  <a:lnTo>
                    <a:pt x="58" y="2"/>
                  </a:lnTo>
                  <a:lnTo>
                    <a:pt x="68" y="4"/>
                  </a:lnTo>
                  <a:lnTo>
                    <a:pt x="73" y="7"/>
                  </a:lnTo>
                  <a:lnTo>
                    <a:pt x="75" y="11"/>
                  </a:lnTo>
                  <a:lnTo>
                    <a:pt x="71" y="15"/>
                  </a:lnTo>
                  <a:lnTo>
                    <a:pt x="68" y="19"/>
                  </a:lnTo>
                  <a:lnTo>
                    <a:pt x="62" y="22"/>
                  </a:lnTo>
                  <a:lnTo>
                    <a:pt x="55" y="26"/>
                  </a:lnTo>
                  <a:lnTo>
                    <a:pt x="55" y="30"/>
                  </a:lnTo>
                  <a:lnTo>
                    <a:pt x="53" y="32"/>
                  </a:lnTo>
                  <a:lnTo>
                    <a:pt x="51" y="34"/>
                  </a:lnTo>
                  <a:lnTo>
                    <a:pt x="51" y="36"/>
                  </a:lnTo>
                  <a:lnTo>
                    <a:pt x="41" y="34"/>
                  </a:lnTo>
                  <a:lnTo>
                    <a:pt x="34" y="32"/>
                  </a:lnTo>
                  <a:lnTo>
                    <a:pt x="26" y="28"/>
                  </a:lnTo>
                  <a:lnTo>
                    <a:pt x="19" y="28"/>
                  </a:lnTo>
                  <a:lnTo>
                    <a:pt x="11" y="26"/>
                  </a:lnTo>
                  <a:lnTo>
                    <a:pt x="6" y="26"/>
                  </a:lnTo>
                  <a:lnTo>
                    <a:pt x="2" y="22"/>
                  </a:lnTo>
                  <a:lnTo>
                    <a:pt x="0" y="19"/>
                  </a:lnTo>
                  <a:lnTo>
                    <a:pt x="4" y="13"/>
                  </a:lnTo>
                  <a:lnTo>
                    <a:pt x="15" y="9"/>
                  </a:lnTo>
                  <a:lnTo>
                    <a:pt x="28" y="9"/>
                  </a:lnTo>
                  <a:lnTo>
                    <a:pt x="38" y="1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13" name="Freeform 126"/>
            <p:cNvSpPr>
              <a:spLocks/>
            </p:cNvSpPr>
            <p:nvPr/>
          </p:nvSpPr>
          <p:spPr bwMode="auto">
            <a:xfrm>
              <a:off x="2513" y="937"/>
              <a:ext cx="20" cy="21"/>
            </a:xfrm>
            <a:custGeom>
              <a:avLst/>
              <a:gdLst>
                <a:gd name="T0" fmla="*/ 2 w 42"/>
                <a:gd name="T1" fmla="*/ 0 h 42"/>
                <a:gd name="T2" fmla="*/ 12 w 42"/>
                <a:gd name="T3" fmla="*/ 8 h 42"/>
                <a:gd name="T4" fmla="*/ 19 w 42"/>
                <a:gd name="T5" fmla="*/ 12 h 42"/>
                <a:gd name="T6" fmla="*/ 29 w 42"/>
                <a:gd name="T7" fmla="*/ 14 h 42"/>
                <a:gd name="T8" fmla="*/ 36 w 42"/>
                <a:gd name="T9" fmla="*/ 14 h 42"/>
                <a:gd name="T10" fmla="*/ 40 w 42"/>
                <a:gd name="T11" fmla="*/ 17 h 42"/>
                <a:gd name="T12" fmla="*/ 42 w 42"/>
                <a:gd name="T13" fmla="*/ 23 h 42"/>
                <a:gd name="T14" fmla="*/ 42 w 42"/>
                <a:gd name="T15" fmla="*/ 29 h 42"/>
                <a:gd name="T16" fmla="*/ 42 w 42"/>
                <a:gd name="T17" fmla="*/ 32 h 42"/>
                <a:gd name="T18" fmla="*/ 34 w 42"/>
                <a:gd name="T19" fmla="*/ 31 h 42"/>
                <a:gd name="T20" fmla="*/ 29 w 42"/>
                <a:gd name="T21" fmla="*/ 29 h 42"/>
                <a:gd name="T22" fmla="*/ 23 w 42"/>
                <a:gd name="T23" fmla="*/ 29 h 42"/>
                <a:gd name="T24" fmla="*/ 17 w 42"/>
                <a:gd name="T25" fmla="*/ 27 h 42"/>
                <a:gd name="T26" fmla="*/ 17 w 42"/>
                <a:gd name="T27" fmla="*/ 32 h 42"/>
                <a:gd name="T28" fmla="*/ 17 w 42"/>
                <a:gd name="T29" fmla="*/ 36 h 42"/>
                <a:gd name="T30" fmla="*/ 16 w 42"/>
                <a:gd name="T31" fmla="*/ 40 h 42"/>
                <a:gd name="T32" fmla="*/ 12 w 42"/>
                <a:gd name="T33" fmla="*/ 42 h 42"/>
                <a:gd name="T34" fmla="*/ 6 w 42"/>
                <a:gd name="T35" fmla="*/ 38 h 42"/>
                <a:gd name="T36" fmla="*/ 2 w 42"/>
                <a:gd name="T37" fmla="*/ 31 h 42"/>
                <a:gd name="T38" fmla="*/ 0 w 42"/>
                <a:gd name="T39" fmla="*/ 17 h 42"/>
                <a:gd name="T40" fmla="*/ 2 w 42"/>
                <a:gd name="T41" fmla="*/ 0 h 4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2"/>
                <a:gd name="T64" fmla="*/ 0 h 42"/>
                <a:gd name="T65" fmla="*/ 42 w 42"/>
                <a:gd name="T66" fmla="*/ 42 h 4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2" h="42">
                  <a:moveTo>
                    <a:pt x="2" y="0"/>
                  </a:moveTo>
                  <a:lnTo>
                    <a:pt x="12" y="8"/>
                  </a:lnTo>
                  <a:lnTo>
                    <a:pt x="19" y="12"/>
                  </a:lnTo>
                  <a:lnTo>
                    <a:pt x="29" y="14"/>
                  </a:lnTo>
                  <a:lnTo>
                    <a:pt x="36" y="14"/>
                  </a:lnTo>
                  <a:lnTo>
                    <a:pt x="40" y="17"/>
                  </a:lnTo>
                  <a:lnTo>
                    <a:pt x="42" y="23"/>
                  </a:lnTo>
                  <a:lnTo>
                    <a:pt x="42" y="29"/>
                  </a:lnTo>
                  <a:lnTo>
                    <a:pt x="42" y="32"/>
                  </a:lnTo>
                  <a:lnTo>
                    <a:pt x="34" y="31"/>
                  </a:lnTo>
                  <a:lnTo>
                    <a:pt x="29" y="29"/>
                  </a:lnTo>
                  <a:lnTo>
                    <a:pt x="23" y="29"/>
                  </a:lnTo>
                  <a:lnTo>
                    <a:pt x="17" y="27"/>
                  </a:lnTo>
                  <a:lnTo>
                    <a:pt x="17" y="32"/>
                  </a:lnTo>
                  <a:lnTo>
                    <a:pt x="17" y="36"/>
                  </a:lnTo>
                  <a:lnTo>
                    <a:pt x="16" y="40"/>
                  </a:lnTo>
                  <a:lnTo>
                    <a:pt x="12" y="42"/>
                  </a:lnTo>
                  <a:lnTo>
                    <a:pt x="6" y="38"/>
                  </a:lnTo>
                  <a:lnTo>
                    <a:pt x="2" y="31"/>
                  </a:lnTo>
                  <a:lnTo>
                    <a:pt x="0" y="1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14" name="Freeform 127"/>
            <p:cNvSpPr>
              <a:spLocks/>
            </p:cNvSpPr>
            <p:nvPr/>
          </p:nvSpPr>
          <p:spPr bwMode="auto">
            <a:xfrm>
              <a:off x="2571" y="931"/>
              <a:ext cx="24" cy="20"/>
            </a:xfrm>
            <a:custGeom>
              <a:avLst/>
              <a:gdLst>
                <a:gd name="T0" fmla="*/ 4 w 47"/>
                <a:gd name="T1" fmla="*/ 12 h 42"/>
                <a:gd name="T2" fmla="*/ 8 w 47"/>
                <a:gd name="T3" fmla="*/ 13 h 42"/>
                <a:gd name="T4" fmla="*/ 11 w 47"/>
                <a:gd name="T5" fmla="*/ 15 h 42"/>
                <a:gd name="T6" fmla="*/ 17 w 47"/>
                <a:gd name="T7" fmla="*/ 15 h 42"/>
                <a:gd name="T8" fmla="*/ 21 w 47"/>
                <a:gd name="T9" fmla="*/ 15 h 42"/>
                <a:gd name="T10" fmla="*/ 26 w 47"/>
                <a:gd name="T11" fmla="*/ 13 h 42"/>
                <a:gd name="T12" fmla="*/ 32 w 47"/>
                <a:gd name="T13" fmla="*/ 10 h 42"/>
                <a:gd name="T14" fmla="*/ 38 w 47"/>
                <a:gd name="T15" fmla="*/ 6 h 42"/>
                <a:gd name="T16" fmla="*/ 43 w 47"/>
                <a:gd name="T17" fmla="*/ 0 h 42"/>
                <a:gd name="T18" fmla="*/ 47 w 47"/>
                <a:gd name="T19" fmla="*/ 6 h 42"/>
                <a:gd name="T20" fmla="*/ 47 w 47"/>
                <a:gd name="T21" fmla="*/ 10 h 42"/>
                <a:gd name="T22" fmla="*/ 45 w 47"/>
                <a:gd name="T23" fmla="*/ 15 h 42"/>
                <a:gd name="T24" fmla="*/ 43 w 47"/>
                <a:gd name="T25" fmla="*/ 19 h 42"/>
                <a:gd name="T26" fmla="*/ 38 w 47"/>
                <a:gd name="T27" fmla="*/ 21 h 42"/>
                <a:gd name="T28" fmla="*/ 34 w 47"/>
                <a:gd name="T29" fmla="*/ 21 h 42"/>
                <a:gd name="T30" fmla="*/ 30 w 47"/>
                <a:gd name="T31" fmla="*/ 21 h 42"/>
                <a:gd name="T32" fmla="*/ 28 w 47"/>
                <a:gd name="T33" fmla="*/ 21 h 42"/>
                <a:gd name="T34" fmla="*/ 30 w 47"/>
                <a:gd name="T35" fmla="*/ 30 h 42"/>
                <a:gd name="T36" fmla="*/ 30 w 47"/>
                <a:gd name="T37" fmla="*/ 38 h 42"/>
                <a:gd name="T38" fmla="*/ 28 w 47"/>
                <a:gd name="T39" fmla="*/ 42 h 42"/>
                <a:gd name="T40" fmla="*/ 24 w 47"/>
                <a:gd name="T41" fmla="*/ 42 h 42"/>
                <a:gd name="T42" fmla="*/ 19 w 47"/>
                <a:gd name="T43" fmla="*/ 40 h 42"/>
                <a:gd name="T44" fmla="*/ 13 w 47"/>
                <a:gd name="T45" fmla="*/ 36 h 42"/>
                <a:gd name="T46" fmla="*/ 8 w 47"/>
                <a:gd name="T47" fmla="*/ 32 h 42"/>
                <a:gd name="T48" fmla="*/ 0 w 47"/>
                <a:gd name="T49" fmla="*/ 30 h 42"/>
                <a:gd name="T50" fmla="*/ 2 w 47"/>
                <a:gd name="T51" fmla="*/ 25 h 42"/>
                <a:gd name="T52" fmla="*/ 2 w 47"/>
                <a:gd name="T53" fmla="*/ 21 h 42"/>
                <a:gd name="T54" fmla="*/ 4 w 47"/>
                <a:gd name="T55" fmla="*/ 17 h 42"/>
                <a:gd name="T56" fmla="*/ 4 w 47"/>
                <a:gd name="T57" fmla="*/ 12 h 4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7"/>
                <a:gd name="T88" fmla="*/ 0 h 42"/>
                <a:gd name="T89" fmla="*/ 47 w 47"/>
                <a:gd name="T90" fmla="*/ 42 h 4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7" h="42">
                  <a:moveTo>
                    <a:pt x="4" y="12"/>
                  </a:moveTo>
                  <a:lnTo>
                    <a:pt x="8" y="13"/>
                  </a:lnTo>
                  <a:lnTo>
                    <a:pt x="11" y="15"/>
                  </a:lnTo>
                  <a:lnTo>
                    <a:pt x="17" y="15"/>
                  </a:lnTo>
                  <a:lnTo>
                    <a:pt x="21" y="15"/>
                  </a:lnTo>
                  <a:lnTo>
                    <a:pt x="26" y="13"/>
                  </a:lnTo>
                  <a:lnTo>
                    <a:pt x="32" y="10"/>
                  </a:lnTo>
                  <a:lnTo>
                    <a:pt x="38" y="6"/>
                  </a:lnTo>
                  <a:lnTo>
                    <a:pt x="43" y="0"/>
                  </a:lnTo>
                  <a:lnTo>
                    <a:pt x="47" y="6"/>
                  </a:lnTo>
                  <a:lnTo>
                    <a:pt x="47" y="10"/>
                  </a:lnTo>
                  <a:lnTo>
                    <a:pt x="45" y="15"/>
                  </a:lnTo>
                  <a:lnTo>
                    <a:pt x="43" y="19"/>
                  </a:lnTo>
                  <a:lnTo>
                    <a:pt x="38" y="21"/>
                  </a:lnTo>
                  <a:lnTo>
                    <a:pt x="34" y="21"/>
                  </a:lnTo>
                  <a:lnTo>
                    <a:pt x="30" y="21"/>
                  </a:lnTo>
                  <a:lnTo>
                    <a:pt x="28" y="21"/>
                  </a:lnTo>
                  <a:lnTo>
                    <a:pt x="30" y="30"/>
                  </a:lnTo>
                  <a:lnTo>
                    <a:pt x="30" y="38"/>
                  </a:lnTo>
                  <a:lnTo>
                    <a:pt x="28" y="42"/>
                  </a:lnTo>
                  <a:lnTo>
                    <a:pt x="24" y="42"/>
                  </a:lnTo>
                  <a:lnTo>
                    <a:pt x="19" y="40"/>
                  </a:lnTo>
                  <a:lnTo>
                    <a:pt x="13" y="36"/>
                  </a:lnTo>
                  <a:lnTo>
                    <a:pt x="8" y="32"/>
                  </a:lnTo>
                  <a:lnTo>
                    <a:pt x="0" y="30"/>
                  </a:lnTo>
                  <a:lnTo>
                    <a:pt x="2" y="25"/>
                  </a:lnTo>
                  <a:lnTo>
                    <a:pt x="2" y="21"/>
                  </a:lnTo>
                  <a:lnTo>
                    <a:pt x="4" y="17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15" name="Freeform 128"/>
            <p:cNvSpPr>
              <a:spLocks/>
            </p:cNvSpPr>
            <p:nvPr/>
          </p:nvSpPr>
          <p:spPr bwMode="auto">
            <a:xfrm>
              <a:off x="2536" y="932"/>
              <a:ext cx="10" cy="14"/>
            </a:xfrm>
            <a:custGeom>
              <a:avLst/>
              <a:gdLst>
                <a:gd name="T0" fmla="*/ 10 w 19"/>
                <a:gd name="T1" fmla="*/ 0 h 28"/>
                <a:gd name="T2" fmla="*/ 14 w 19"/>
                <a:gd name="T3" fmla="*/ 0 h 28"/>
                <a:gd name="T4" fmla="*/ 17 w 19"/>
                <a:gd name="T5" fmla="*/ 0 h 28"/>
                <a:gd name="T6" fmla="*/ 19 w 19"/>
                <a:gd name="T7" fmla="*/ 2 h 28"/>
                <a:gd name="T8" fmla="*/ 19 w 19"/>
                <a:gd name="T9" fmla="*/ 6 h 28"/>
                <a:gd name="T10" fmla="*/ 19 w 19"/>
                <a:gd name="T11" fmla="*/ 11 h 28"/>
                <a:gd name="T12" fmla="*/ 17 w 19"/>
                <a:gd name="T13" fmla="*/ 17 h 28"/>
                <a:gd name="T14" fmla="*/ 14 w 19"/>
                <a:gd name="T15" fmla="*/ 25 h 28"/>
                <a:gd name="T16" fmla="*/ 8 w 19"/>
                <a:gd name="T17" fmla="*/ 28 h 28"/>
                <a:gd name="T18" fmla="*/ 2 w 19"/>
                <a:gd name="T19" fmla="*/ 27 h 28"/>
                <a:gd name="T20" fmla="*/ 0 w 19"/>
                <a:gd name="T21" fmla="*/ 21 h 28"/>
                <a:gd name="T22" fmla="*/ 2 w 19"/>
                <a:gd name="T23" fmla="*/ 13 h 28"/>
                <a:gd name="T24" fmla="*/ 10 w 19"/>
                <a:gd name="T25" fmla="*/ 0 h 2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9"/>
                <a:gd name="T40" fmla="*/ 0 h 28"/>
                <a:gd name="T41" fmla="*/ 19 w 19"/>
                <a:gd name="T42" fmla="*/ 28 h 2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9" h="28">
                  <a:moveTo>
                    <a:pt x="10" y="0"/>
                  </a:moveTo>
                  <a:lnTo>
                    <a:pt x="14" y="0"/>
                  </a:lnTo>
                  <a:lnTo>
                    <a:pt x="17" y="0"/>
                  </a:lnTo>
                  <a:lnTo>
                    <a:pt x="19" y="2"/>
                  </a:lnTo>
                  <a:lnTo>
                    <a:pt x="19" y="6"/>
                  </a:lnTo>
                  <a:lnTo>
                    <a:pt x="19" y="11"/>
                  </a:lnTo>
                  <a:lnTo>
                    <a:pt x="17" y="17"/>
                  </a:lnTo>
                  <a:lnTo>
                    <a:pt x="14" y="25"/>
                  </a:lnTo>
                  <a:lnTo>
                    <a:pt x="8" y="28"/>
                  </a:lnTo>
                  <a:lnTo>
                    <a:pt x="2" y="27"/>
                  </a:lnTo>
                  <a:lnTo>
                    <a:pt x="0" y="21"/>
                  </a:lnTo>
                  <a:lnTo>
                    <a:pt x="2" y="1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16" name="Freeform 129"/>
            <p:cNvSpPr>
              <a:spLocks/>
            </p:cNvSpPr>
            <p:nvPr/>
          </p:nvSpPr>
          <p:spPr bwMode="auto">
            <a:xfrm>
              <a:off x="2510" y="903"/>
              <a:ext cx="38" cy="27"/>
            </a:xfrm>
            <a:custGeom>
              <a:avLst/>
              <a:gdLst>
                <a:gd name="T0" fmla="*/ 75 w 75"/>
                <a:gd name="T1" fmla="*/ 6 h 52"/>
                <a:gd name="T2" fmla="*/ 73 w 75"/>
                <a:gd name="T3" fmla="*/ 13 h 52"/>
                <a:gd name="T4" fmla="*/ 73 w 75"/>
                <a:gd name="T5" fmla="*/ 22 h 52"/>
                <a:gd name="T6" fmla="*/ 71 w 75"/>
                <a:gd name="T7" fmla="*/ 32 h 52"/>
                <a:gd name="T8" fmla="*/ 69 w 75"/>
                <a:gd name="T9" fmla="*/ 39 h 52"/>
                <a:gd name="T10" fmla="*/ 58 w 75"/>
                <a:gd name="T11" fmla="*/ 39 h 52"/>
                <a:gd name="T12" fmla="*/ 47 w 75"/>
                <a:gd name="T13" fmla="*/ 39 h 52"/>
                <a:gd name="T14" fmla="*/ 39 w 75"/>
                <a:gd name="T15" fmla="*/ 37 h 52"/>
                <a:gd name="T16" fmla="*/ 36 w 75"/>
                <a:gd name="T17" fmla="*/ 36 h 52"/>
                <a:gd name="T18" fmla="*/ 37 w 75"/>
                <a:gd name="T19" fmla="*/ 34 h 52"/>
                <a:gd name="T20" fmla="*/ 37 w 75"/>
                <a:gd name="T21" fmla="*/ 30 h 52"/>
                <a:gd name="T22" fmla="*/ 37 w 75"/>
                <a:gd name="T23" fmla="*/ 28 h 52"/>
                <a:gd name="T24" fmla="*/ 39 w 75"/>
                <a:gd name="T25" fmla="*/ 24 h 52"/>
                <a:gd name="T26" fmla="*/ 36 w 75"/>
                <a:gd name="T27" fmla="*/ 26 h 52"/>
                <a:gd name="T28" fmla="*/ 32 w 75"/>
                <a:gd name="T29" fmla="*/ 26 h 52"/>
                <a:gd name="T30" fmla="*/ 30 w 75"/>
                <a:gd name="T31" fmla="*/ 28 h 52"/>
                <a:gd name="T32" fmla="*/ 26 w 75"/>
                <a:gd name="T33" fmla="*/ 32 h 52"/>
                <a:gd name="T34" fmla="*/ 22 w 75"/>
                <a:gd name="T35" fmla="*/ 36 h 52"/>
                <a:gd name="T36" fmla="*/ 21 w 75"/>
                <a:gd name="T37" fmla="*/ 39 h 52"/>
                <a:gd name="T38" fmla="*/ 19 w 75"/>
                <a:gd name="T39" fmla="*/ 45 h 52"/>
                <a:gd name="T40" fmla="*/ 17 w 75"/>
                <a:gd name="T41" fmla="*/ 49 h 52"/>
                <a:gd name="T42" fmla="*/ 17 w 75"/>
                <a:gd name="T43" fmla="*/ 51 h 52"/>
                <a:gd name="T44" fmla="*/ 13 w 75"/>
                <a:gd name="T45" fmla="*/ 52 h 52"/>
                <a:gd name="T46" fmla="*/ 9 w 75"/>
                <a:gd name="T47" fmla="*/ 52 h 52"/>
                <a:gd name="T48" fmla="*/ 4 w 75"/>
                <a:gd name="T49" fmla="*/ 52 h 52"/>
                <a:gd name="T50" fmla="*/ 0 w 75"/>
                <a:gd name="T51" fmla="*/ 51 h 52"/>
                <a:gd name="T52" fmla="*/ 0 w 75"/>
                <a:gd name="T53" fmla="*/ 45 h 52"/>
                <a:gd name="T54" fmla="*/ 2 w 75"/>
                <a:gd name="T55" fmla="*/ 39 h 52"/>
                <a:gd name="T56" fmla="*/ 5 w 75"/>
                <a:gd name="T57" fmla="*/ 34 h 52"/>
                <a:gd name="T58" fmla="*/ 17 w 75"/>
                <a:gd name="T59" fmla="*/ 24 h 52"/>
                <a:gd name="T60" fmla="*/ 32 w 75"/>
                <a:gd name="T61" fmla="*/ 13 h 52"/>
                <a:gd name="T62" fmla="*/ 45 w 75"/>
                <a:gd name="T63" fmla="*/ 6 h 52"/>
                <a:gd name="T64" fmla="*/ 56 w 75"/>
                <a:gd name="T65" fmla="*/ 0 h 52"/>
                <a:gd name="T66" fmla="*/ 62 w 75"/>
                <a:gd name="T67" fmla="*/ 0 h 52"/>
                <a:gd name="T68" fmla="*/ 69 w 75"/>
                <a:gd name="T69" fmla="*/ 0 h 52"/>
                <a:gd name="T70" fmla="*/ 73 w 75"/>
                <a:gd name="T71" fmla="*/ 2 h 52"/>
                <a:gd name="T72" fmla="*/ 75 w 75"/>
                <a:gd name="T73" fmla="*/ 6 h 5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5"/>
                <a:gd name="T112" fmla="*/ 0 h 52"/>
                <a:gd name="T113" fmla="*/ 75 w 75"/>
                <a:gd name="T114" fmla="*/ 52 h 5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5" h="52">
                  <a:moveTo>
                    <a:pt x="75" y="6"/>
                  </a:moveTo>
                  <a:lnTo>
                    <a:pt x="73" y="13"/>
                  </a:lnTo>
                  <a:lnTo>
                    <a:pt x="73" y="22"/>
                  </a:lnTo>
                  <a:lnTo>
                    <a:pt x="71" y="32"/>
                  </a:lnTo>
                  <a:lnTo>
                    <a:pt x="69" y="39"/>
                  </a:lnTo>
                  <a:lnTo>
                    <a:pt x="58" y="39"/>
                  </a:lnTo>
                  <a:lnTo>
                    <a:pt x="47" y="39"/>
                  </a:lnTo>
                  <a:lnTo>
                    <a:pt x="39" y="37"/>
                  </a:lnTo>
                  <a:lnTo>
                    <a:pt x="36" y="36"/>
                  </a:lnTo>
                  <a:lnTo>
                    <a:pt x="37" y="34"/>
                  </a:lnTo>
                  <a:lnTo>
                    <a:pt x="37" y="30"/>
                  </a:lnTo>
                  <a:lnTo>
                    <a:pt x="37" y="28"/>
                  </a:lnTo>
                  <a:lnTo>
                    <a:pt x="39" y="24"/>
                  </a:lnTo>
                  <a:lnTo>
                    <a:pt x="36" y="26"/>
                  </a:lnTo>
                  <a:lnTo>
                    <a:pt x="32" y="26"/>
                  </a:lnTo>
                  <a:lnTo>
                    <a:pt x="30" y="28"/>
                  </a:lnTo>
                  <a:lnTo>
                    <a:pt x="26" y="32"/>
                  </a:lnTo>
                  <a:lnTo>
                    <a:pt x="22" y="36"/>
                  </a:lnTo>
                  <a:lnTo>
                    <a:pt x="21" y="39"/>
                  </a:lnTo>
                  <a:lnTo>
                    <a:pt x="19" y="45"/>
                  </a:lnTo>
                  <a:lnTo>
                    <a:pt x="17" y="49"/>
                  </a:lnTo>
                  <a:lnTo>
                    <a:pt x="17" y="51"/>
                  </a:lnTo>
                  <a:lnTo>
                    <a:pt x="13" y="52"/>
                  </a:lnTo>
                  <a:lnTo>
                    <a:pt x="9" y="52"/>
                  </a:lnTo>
                  <a:lnTo>
                    <a:pt x="4" y="52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2" y="39"/>
                  </a:lnTo>
                  <a:lnTo>
                    <a:pt x="5" y="34"/>
                  </a:lnTo>
                  <a:lnTo>
                    <a:pt x="17" y="24"/>
                  </a:lnTo>
                  <a:lnTo>
                    <a:pt x="32" y="13"/>
                  </a:lnTo>
                  <a:lnTo>
                    <a:pt x="45" y="6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0"/>
                  </a:lnTo>
                  <a:lnTo>
                    <a:pt x="73" y="2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17" name="Freeform 130"/>
            <p:cNvSpPr>
              <a:spLocks/>
            </p:cNvSpPr>
            <p:nvPr/>
          </p:nvSpPr>
          <p:spPr bwMode="auto">
            <a:xfrm>
              <a:off x="2558" y="900"/>
              <a:ext cx="39" cy="25"/>
            </a:xfrm>
            <a:custGeom>
              <a:avLst/>
              <a:gdLst>
                <a:gd name="T0" fmla="*/ 2 w 79"/>
                <a:gd name="T1" fmla="*/ 23 h 51"/>
                <a:gd name="T2" fmla="*/ 3 w 79"/>
                <a:gd name="T3" fmla="*/ 15 h 51"/>
                <a:gd name="T4" fmla="*/ 9 w 79"/>
                <a:gd name="T5" fmla="*/ 8 h 51"/>
                <a:gd name="T6" fmla="*/ 13 w 79"/>
                <a:gd name="T7" fmla="*/ 2 h 51"/>
                <a:gd name="T8" fmla="*/ 20 w 79"/>
                <a:gd name="T9" fmla="*/ 0 h 51"/>
                <a:gd name="T10" fmla="*/ 30 w 79"/>
                <a:gd name="T11" fmla="*/ 2 h 51"/>
                <a:gd name="T12" fmla="*/ 41 w 79"/>
                <a:gd name="T13" fmla="*/ 8 h 51"/>
                <a:gd name="T14" fmla="*/ 52 w 79"/>
                <a:gd name="T15" fmla="*/ 12 h 51"/>
                <a:gd name="T16" fmla="*/ 62 w 79"/>
                <a:gd name="T17" fmla="*/ 15 h 51"/>
                <a:gd name="T18" fmla="*/ 69 w 79"/>
                <a:gd name="T19" fmla="*/ 17 h 51"/>
                <a:gd name="T20" fmla="*/ 73 w 79"/>
                <a:gd name="T21" fmla="*/ 21 h 51"/>
                <a:gd name="T22" fmla="*/ 77 w 79"/>
                <a:gd name="T23" fmla="*/ 23 h 51"/>
                <a:gd name="T24" fmla="*/ 79 w 79"/>
                <a:gd name="T25" fmla="*/ 27 h 51"/>
                <a:gd name="T26" fmla="*/ 79 w 79"/>
                <a:gd name="T27" fmla="*/ 30 h 51"/>
                <a:gd name="T28" fmla="*/ 79 w 79"/>
                <a:gd name="T29" fmla="*/ 34 h 51"/>
                <a:gd name="T30" fmla="*/ 77 w 79"/>
                <a:gd name="T31" fmla="*/ 36 h 51"/>
                <a:gd name="T32" fmla="*/ 69 w 79"/>
                <a:gd name="T33" fmla="*/ 36 h 51"/>
                <a:gd name="T34" fmla="*/ 62 w 79"/>
                <a:gd name="T35" fmla="*/ 34 h 51"/>
                <a:gd name="T36" fmla="*/ 52 w 79"/>
                <a:gd name="T37" fmla="*/ 30 h 51"/>
                <a:gd name="T38" fmla="*/ 45 w 79"/>
                <a:gd name="T39" fmla="*/ 29 h 51"/>
                <a:gd name="T40" fmla="*/ 35 w 79"/>
                <a:gd name="T41" fmla="*/ 30 h 51"/>
                <a:gd name="T42" fmla="*/ 28 w 79"/>
                <a:gd name="T43" fmla="*/ 36 h 51"/>
                <a:gd name="T44" fmla="*/ 24 w 79"/>
                <a:gd name="T45" fmla="*/ 44 h 51"/>
                <a:gd name="T46" fmla="*/ 20 w 79"/>
                <a:gd name="T47" fmla="*/ 49 h 51"/>
                <a:gd name="T48" fmla="*/ 15 w 79"/>
                <a:gd name="T49" fmla="*/ 51 h 51"/>
                <a:gd name="T50" fmla="*/ 7 w 79"/>
                <a:gd name="T51" fmla="*/ 49 h 51"/>
                <a:gd name="T52" fmla="*/ 3 w 79"/>
                <a:gd name="T53" fmla="*/ 45 h 51"/>
                <a:gd name="T54" fmla="*/ 0 w 79"/>
                <a:gd name="T55" fmla="*/ 38 h 51"/>
                <a:gd name="T56" fmla="*/ 2 w 79"/>
                <a:gd name="T57" fmla="*/ 23 h 5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79"/>
                <a:gd name="T88" fmla="*/ 0 h 51"/>
                <a:gd name="T89" fmla="*/ 79 w 79"/>
                <a:gd name="T90" fmla="*/ 51 h 51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79" h="51">
                  <a:moveTo>
                    <a:pt x="2" y="23"/>
                  </a:moveTo>
                  <a:lnTo>
                    <a:pt x="3" y="15"/>
                  </a:lnTo>
                  <a:lnTo>
                    <a:pt x="9" y="8"/>
                  </a:lnTo>
                  <a:lnTo>
                    <a:pt x="13" y="2"/>
                  </a:lnTo>
                  <a:lnTo>
                    <a:pt x="20" y="0"/>
                  </a:lnTo>
                  <a:lnTo>
                    <a:pt x="30" y="2"/>
                  </a:lnTo>
                  <a:lnTo>
                    <a:pt x="41" y="8"/>
                  </a:lnTo>
                  <a:lnTo>
                    <a:pt x="52" y="12"/>
                  </a:lnTo>
                  <a:lnTo>
                    <a:pt x="62" y="15"/>
                  </a:lnTo>
                  <a:lnTo>
                    <a:pt x="69" y="17"/>
                  </a:lnTo>
                  <a:lnTo>
                    <a:pt x="73" y="21"/>
                  </a:lnTo>
                  <a:lnTo>
                    <a:pt x="77" y="23"/>
                  </a:lnTo>
                  <a:lnTo>
                    <a:pt x="79" y="27"/>
                  </a:lnTo>
                  <a:lnTo>
                    <a:pt x="79" y="30"/>
                  </a:lnTo>
                  <a:lnTo>
                    <a:pt x="79" y="34"/>
                  </a:lnTo>
                  <a:lnTo>
                    <a:pt x="77" y="36"/>
                  </a:lnTo>
                  <a:lnTo>
                    <a:pt x="69" y="36"/>
                  </a:lnTo>
                  <a:lnTo>
                    <a:pt x="62" y="34"/>
                  </a:lnTo>
                  <a:lnTo>
                    <a:pt x="52" y="30"/>
                  </a:lnTo>
                  <a:lnTo>
                    <a:pt x="45" y="29"/>
                  </a:lnTo>
                  <a:lnTo>
                    <a:pt x="35" y="30"/>
                  </a:lnTo>
                  <a:lnTo>
                    <a:pt x="28" y="36"/>
                  </a:lnTo>
                  <a:lnTo>
                    <a:pt x="24" y="44"/>
                  </a:lnTo>
                  <a:lnTo>
                    <a:pt x="20" y="49"/>
                  </a:lnTo>
                  <a:lnTo>
                    <a:pt x="15" y="51"/>
                  </a:lnTo>
                  <a:lnTo>
                    <a:pt x="7" y="49"/>
                  </a:lnTo>
                  <a:lnTo>
                    <a:pt x="3" y="45"/>
                  </a:lnTo>
                  <a:lnTo>
                    <a:pt x="0" y="38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18" name="Freeform 131"/>
            <p:cNvSpPr>
              <a:spLocks/>
            </p:cNvSpPr>
            <p:nvPr/>
          </p:nvSpPr>
          <p:spPr bwMode="auto">
            <a:xfrm>
              <a:off x="693" y="721"/>
              <a:ext cx="329" cy="638"/>
            </a:xfrm>
            <a:custGeom>
              <a:avLst/>
              <a:gdLst>
                <a:gd name="T0" fmla="*/ 329 w 658"/>
                <a:gd name="T1" fmla="*/ 840 h 1276"/>
                <a:gd name="T2" fmla="*/ 321 w 658"/>
                <a:gd name="T3" fmla="*/ 812 h 1276"/>
                <a:gd name="T4" fmla="*/ 284 w 658"/>
                <a:gd name="T5" fmla="*/ 803 h 1276"/>
                <a:gd name="T6" fmla="*/ 254 w 658"/>
                <a:gd name="T7" fmla="*/ 857 h 1276"/>
                <a:gd name="T8" fmla="*/ 276 w 658"/>
                <a:gd name="T9" fmla="*/ 925 h 1276"/>
                <a:gd name="T10" fmla="*/ 286 w 658"/>
                <a:gd name="T11" fmla="*/ 977 h 1276"/>
                <a:gd name="T12" fmla="*/ 237 w 658"/>
                <a:gd name="T13" fmla="*/ 927 h 1276"/>
                <a:gd name="T14" fmla="*/ 205 w 658"/>
                <a:gd name="T15" fmla="*/ 896 h 1276"/>
                <a:gd name="T16" fmla="*/ 208 w 658"/>
                <a:gd name="T17" fmla="*/ 831 h 1276"/>
                <a:gd name="T18" fmla="*/ 218 w 658"/>
                <a:gd name="T19" fmla="*/ 784 h 1276"/>
                <a:gd name="T20" fmla="*/ 175 w 658"/>
                <a:gd name="T21" fmla="*/ 772 h 1276"/>
                <a:gd name="T22" fmla="*/ 129 w 658"/>
                <a:gd name="T23" fmla="*/ 799 h 1276"/>
                <a:gd name="T24" fmla="*/ 101 w 658"/>
                <a:gd name="T25" fmla="*/ 831 h 1276"/>
                <a:gd name="T26" fmla="*/ 34 w 658"/>
                <a:gd name="T27" fmla="*/ 806 h 1276"/>
                <a:gd name="T28" fmla="*/ 9 w 658"/>
                <a:gd name="T29" fmla="*/ 694 h 1276"/>
                <a:gd name="T30" fmla="*/ 54 w 658"/>
                <a:gd name="T31" fmla="*/ 611 h 1276"/>
                <a:gd name="T32" fmla="*/ 60 w 658"/>
                <a:gd name="T33" fmla="*/ 585 h 1276"/>
                <a:gd name="T34" fmla="*/ 113 w 658"/>
                <a:gd name="T35" fmla="*/ 526 h 1276"/>
                <a:gd name="T36" fmla="*/ 190 w 658"/>
                <a:gd name="T37" fmla="*/ 457 h 1276"/>
                <a:gd name="T38" fmla="*/ 319 w 658"/>
                <a:gd name="T39" fmla="*/ 408 h 1276"/>
                <a:gd name="T40" fmla="*/ 466 w 658"/>
                <a:gd name="T41" fmla="*/ 408 h 1276"/>
                <a:gd name="T42" fmla="*/ 505 w 658"/>
                <a:gd name="T43" fmla="*/ 429 h 1276"/>
                <a:gd name="T44" fmla="*/ 552 w 658"/>
                <a:gd name="T45" fmla="*/ 436 h 1276"/>
                <a:gd name="T46" fmla="*/ 560 w 658"/>
                <a:gd name="T47" fmla="*/ 350 h 1276"/>
                <a:gd name="T48" fmla="*/ 524 w 658"/>
                <a:gd name="T49" fmla="*/ 267 h 1276"/>
                <a:gd name="T50" fmla="*/ 496 w 658"/>
                <a:gd name="T51" fmla="*/ 123 h 1276"/>
                <a:gd name="T52" fmla="*/ 504 w 658"/>
                <a:gd name="T53" fmla="*/ 47 h 1276"/>
                <a:gd name="T54" fmla="*/ 536 w 658"/>
                <a:gd name="T55" fmla="*/ 2 h 1276"/>
                <a:gd name="T56" fmla="*/ 603 w 658"/>
                <a:gd name="T57" fmla="*/ 8 h 1276"/>
                <a:gd name="T58" fmla="*/ 620 w 658"/>
                <a:gd name="T59" fmla="*/ 49 h 1276"/>
                <a:gd name="T60" fmla="*/ 626 w 658"/>
                <a:gd name="T61" fmla="*/ 70 h 1276"/>
                <a:gd name="T62" fmla="*/ 626 w 658"/>
                <a:gd name="T63" fmla="*/ 91 h 1276"/>
                <a:gd name="T64" fmla="*/ 579 w 658"/>
                <a:gd name="T65" fmla="*/ 100 h 1276"/>
                <a:gd name="T66" fmla="*/ 556 w 658"/>
                <a:gd name="T67" fmla="*/ 205 h 1276"/>
                <a:gd name="T68" fmla="*/ 599 w 658"/>
                <a:gd name="T69" fmla="*/ 316 h 1276"/>
                <a:gd name="T70" fmla="*/ 658 w 658"/>
                <a:gd name="T71" fmla="*/ 466 h 1276"/>
                <a:gd name="T72" fmla="*/ 631 w 658"/>
                <a:gd name="T73" fmla="*/ 622 h 1276"/>
                <a:gd name="T74" fmla="*/ 552 w 658"/>
                <a:gd name="T75" fmla="*/ 744 h 1276"/>
                <a:gd name="T76" fmla="*/ 487 w 658"/>
                <a:gd name="T77" fmla="*/ 757 h 1276"/>
                <a:gd name="T78" fmla="*/ 472 w 658"/>
                <a:gd name="T79" fmla="*/ 744 h 1276"/>
                <a:gd name="T80" fmla="*/ 425 w 658"/>
                <a:gd name="T81" fmla="*/ 803 h 1276"/>
                <a:gd name="T82" fmla="*/ 370 w 658"/>
                <a:gd name="T83" fmla="*/ 902 h 1276"/>
                <a:gd name="T84" fmla="*/ 333 w 658"/>
                <a:gd name="T85" fmla="*/ 985 h 1276"/>
                <a:gd name="T86" fmla="*/ 383 w 658"/>
                <a:gd name="T87" fmla="*/ 1043 h 1276"/>
                <a:gd name="T88" fmla="*/ 400 w 658"/>
                <a:gd name="T89" fmla="*/ 1103 h 1276"/>
                <a:gd name="T90" fmla="*/ 438 w 658"/>
                <a:gd name="T91" fmla="*/ 1191 h 1276"/>
                <a:gd name="T92" fmla="*/ 410 w 658"/>
                <a:gd name="T93" fmla="*/ 1188 h 1276"/>
                <a:gd name="T94" fmla="*/ 393 w 658"/>
                <a:gd name="T95" fmla="*/ 1167 h 1276"/>
                <a:gd name="T96" fmla="*/ 372 w 658"/>
                <a:gd name="T97" fmla="*/ 1111 h 1276"/>
                <a:gd name="T98" fmla="*/ 342 w 658"/>
                <a:gd name="T99" fmla="*/ 1052 h 1276"/>
                <a:gd name="T100" fmla="*/ 327 w 658"/>
                <a:gd name="T101" fmla="*/ 1075 h 1276"/>
                <a:gd name="T102" fmla="*/ 312 w 658"/>
                <a:gd name="T103" fmla="*/ 1188 h 1276"/>
                <a:gd name="T104" fmla="*/ 383 w 658"/>
                <a:gd name="T105" fmla="*/ 1221 h 1276"/>
                <a:gd name="T106" fmla="*/ 432 w 658"/>
                <a:gd name="T107" fmla="*/ 1233 h 1276"/>
                <a:gd name="T108" fmla="*/ 423 w 658"/>
                <a:gd name="T109" fmla="*/ 1255 h 1276"/>
                <a:gd name="T110" fmla="*/ 387 w 658"/>
                <a:gd name="T111" fmla="*/ 1276 h 1276"/>
                <a:gd name="T112" fmla="*/ 336 w 658"/>
                <a:gd name="T113" fmla="*/ 1272 h 1276"/>
                <a:gd name="T114" fmla="*/ 301 w 658"/>
                <a:gd name="T115" fmla="*/ 1238 h 1276"/>
                <a:gd name="T116" fmla="*/ 269 w 658"/>
                <a:gd name="T117" fmla="*/ 1223 h 1276"/>
                <a:gd name="T118" fmla="*/ 304 w 658"/>
                <a:gd name="T119" fmla="*/ 998 h 127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58"/>
                <a:gd name="T181" fmla="*/ 0 h 1276"/>
                <a:gd name="T182" fmla="*/ 658 w 658"/>
                <a:gd name="T183" fmla="*/ 1276 h 127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58" h="1276">
                  <a:moveTo>
                    <a:pt x="310" y="966"/>
                  </a:moveTo>
                  <a:lnTo>
                    <a:pt x="299" y="919"/>
                  </a:lnTo>
                  <a:lnTo>
                    <a:pt x="299" y="891"/>
                  </a:lnTo>
                  <a:lnTo>
                    <a:pt x="306" y="872"/>
                  </a:lnTo>
                  <a:lnTo>
                    <a:pt x="321" y="863"/>
                  </a:lnTo>
                  <a:lnTo>
                    <a:pt x="329" y="840"/>
                  </a:lnTo>
                  <a:lnTo>
                    <a:pt x="333" y="825"/>
                  </a:lnTo>
                  <a:lnTo>
                    <a:pt x="331" y="814"/>
                  </a:lnTo>
                  <a:lnTo>
                    <a:pt x="329" y="806"/>
                  </a:lnTo>
                  <a:lnTo>
                    <a:pt x="327" y="808"/>
                  </a:lnTo>
                  <a:lnTo>
                    <a:pt x="325" y="810"/>
                  </a:lnTo>
                  <a:lnTo>
                    <a:pt x="321" y="812"/>
                  </a:lnTo>
                  <a:lnTo>
                    <a:pt x="317" y="814"/>
                  </a:lnTo>
                  <a:lnTo>
                    <a:pt x="312" y="812"/>
                  </a:lnTo>
                  <a:lnTo>
                    <a:pt x="306" y="806"/>
                  </a:lnTo>
                  <a:lnTo>
                    <a:pt x="297" y="801"/>
                  </a:lnTo>
                  <a:lnTo>
                    <a:pt x="289" y="795"/>
                  </a:lnTo>
                  <a:lnTo>
                    <a:pt x="284" y="803"/>
                  </a:lnTo>
                  <a:lnTo>
                    <a:pt x="276" y="810"/>
                  </a:lnTo>
                  <a:lnTo>
                    <a:pt x="270" y="819"/>
                  </a:lnTo>
                  <a:lnTo>
                    <a:pt x="265" y="827"/>
                  </a:lnTo>
                  <a:lnTo>
                    <a:pt x="259" y="834"/>
                  </a:lnTo>
                  <a:lnTo>
                    <a:pt x="255" y="846"/>
                  </a:lnTo>
                  <a:lnTo>
                    <a:pt x="254" y="857"/>
                  </a:lnTo>
                  <a:lnTo>
                    <a:pt x="255" y="866"/>
                  </a:lnTo>
                  <a:lnTo>
                    <a:pt x="259" y="876"/>
                  </a:lnTo>
                  <a:lnTo>
                    <a:pt x="265" y="887"/>
                  </a:lnTo>
                  <a:lnTo>
                    <a:pt x="267" y="900"/>
                  </a:lnTo>
                  <a:lnTo>
                    <a:pt x="267" y="913"/>
                  </a:lnTo>
                  <a:lnTo>
                    <a:pt x="276" y="925"/>
                  </a:lnTo>
                  <a:lnTo>
                    <a:pt x="287" y="938"/>
                  </a:lnTo>
                  <a:lnTo>
                    <a:pt x="299" y="953"/>
                  </a:lnTo>
                  <a:lnTo>
                    <a:pt x="310" y="966"/>
                  </a:lnTo>
                  <a:lnTo>
                    <a:pt x="304" y="998"/>
                  </a:lnTo>
                  <a:lnTo>
                    <a:pt x="295" y="988"/>
                  </a:lnTo>
                  <a:lnTo>
                    <a:pt x="286" y="977"/>
                  </a:lnTo>
                  <a:lnTo>
                    <a:pt x="278" y="968"/>
                  </a:lnTo>
                  <a:lnTo>
                    <a:pt x="269" y="957"/>
                  </a:lnTo>
                  <a:lnTo>
                    <a:pt x="259" y="947"/>
                  </a:lnTo>
                  <a:lnTo>
                    <a:pt x="252" y="940"/>
                  </a:lnTo>
                  <a:lnTo>
                    <a:pt x="244" y="932"/>
                  </a:lnTo>
                  <a:lnTo>
                    <a:pt x="237" y="927"/>
                  </a:lnTo>
                  <a:lnTo>
                    <a:pt x="237" y="917"/>
                  </a:lnTo>
                  <a:lnTo>
                    <a:pt x="227" y="913"/>
                  </a:lnTo>
                  <a:lnTo>
                    <a:pt x="222" y="911"/>
                  </a:lnTo>
                  <a:lnTo>
                    <a:pt x="216" y="910"/>
                  </a:lnTo>
                  <a:lnTo>
                    <a:pt x="212" y="906"/>
                  </a:lnTo>
                  <a:lnTo>
                    <a:pt x="205" y="896"/>
                  </a:lnTo>
                  <a:lnTo>
                    <a:pt x="193" y="881"/>
                  </a:lnTo>
                  <a:lnTo>
                    <a:pt x="186" y="866"/>
                  </a:lnTo>
                  <a:lnTo>
                    <a:pt x="188" y="855"/>
                  </a:lnTo>
                  <a:lnTo>
                    <a:pt x="195" y="846"/>
                  </a:lnTo>
                  <a:lnTo>
                    <a:pt x="201" y="836"/>
                  </a:lnTo>
                  <a:lnTo>
                    <a:pt x="208" y="831"/>
                  </a:lnTo>
                  <a:lnTo>
                    <a:pt x="218" y="823"/>
                  </a:lnTo>
                  <a:lnTo>
                    <a:pt x="225" y="814"/>
                  </a:lnTo>
                  <a:lnTo>
                    <a:pt x="229" y="803"/>
                  </a:lnTo>
                  <a:lnTo>
                    <a:pt x="229" y="791"/>
                  </a:lnTo>
                  <a:lnTo>
                    <a:pt x="225" y="784"/>
                  </a:lnTo>
                  <a:lnTo>
                    <a:pt x="218" y="784"/>
                  </a:lnTo>
                  <a:lnTo>
                    <a:pt x="210" y="788"/>
                  </a:lnTo>
                  <a:lnTo>
                    <a:pt x="203" y="791"/>
                  </a:lnTo>
                  <a:lnTo>
                    <a:pt x="195" y="799"/>
                  </a:lnTo>
                  <a:lnTo>
                    <a:pt x="188" y="793"/>
                  </a:lnTo>
                  <a:lnTo>
                    <a:pt x="182" y="784"/>
                  </a:lnTo>
                  <a:lnTo>
                    <a:pt x="175" y="772"/>
                  </a:lnTo>
                  <a:lnTo>
                    <a:pt x="165" y="763"/>
                  </a:lnTo>
                  <a:lnTo>
                    <a:pt x="161" y="778"/>
                  </a:lnTo>
                  <a:lnTo>
                    <a:pt x="158" y="788"/>
                  </a:lnTo>
                  <a:lnTo>
                    <a:pt x="152" y="793"/>
                  </a:lnTo>
                  <a:lnTo>
                    <a:pt x="141" y="795"/>
                  </a:lnTo>
                  <a:lnTo>
                    <a:pt x="129" y="799"/>
                  </a:lnTo>
                  <a:lnTo>
                    <a:pt x="122" y="804"/>
                  </a:lnTo>
                  <a:lnTo>
                    <a:pt x="118" y="814"/>
                  </a:lnTo>
                  <a:lnTo>
                    <a:pt x="116" y="823"/>
                  </a:lnTo>
                  <a:lnTo>
                    <a:pt x="114" y="829"/>
                  </a:lnTo>
                  <a:lnTo>
                    <a:pt x="109" y="831"/>
                  </a:lnTo>
                  <a:lnTo>
                    <a:pt x="101" y="831"/>
                  </a:lnTo>
                  <a:lnTo>
                    <a:pt x="94" y="829"/>
                  </a:lnTo>
                  <a:lnTo>
                    <a:pt x="92" y="836"/>
                  </a:lnTo>
                  <a:lnTo>
                    <a:pt x="79" y="836"/>
                  </a:lnTo>
                  <a:lnTo>
                    <a:pt x="64" y="831"/>
                  </a:lnTo>
                  <a:lnTo>
                    <a:pt x="52" y="812"/>
                  </a:lnTo>
                  <a:lnTo>
                    <a:pt x="34" y="806"/>
                  </a:lnTo>
                  <a:lnTo>
                    <a:pt x="19" y="793"/>
                  </a:lnTo>
                  <a:lnTo>
                    <a:pt x="7" y="774"/>
                  </a:lnTo>
                  <a:lnTo>
                    <a:pt x="2" y="752"/>
                  </a:lnTo>
                  <a:lnTo>
                    <a:pt x="0" y="729"/>
                  </a:lnTo>
                  <a:lnTo>
                    <a:pt x="2" y="710"/>
                  </a:lnTo>
                  <a:lnTo>
                    <a:pt x="9" y="694"/>
                  </a:lnTo>
                  <a:lnTo>
                    <a:pt x="24" y="675"/>
                  </a:lnTo>
                  <a:lnTo>
                    <a:pt x="26" y="656"/>
                  </a:lnTo>
                  <a:lnTo>
                    <a:pt x="32" y="635"/>
                  </a:lnTo>
                  <a:lnTo>
                    <a:pt x="39" y="622"/>
                  </a:lnTo>
                  <a:lnTo>
                    <a:pt x="47" y="615"/>
                  </a:lnTo>
                  <a:lnTo>
                    <a:pt x="54" y="611"/>
                  </a:lnTo>
                  <a:lnTo>
                    <a:pt x="60" y="609"/>
                  </a:lnTo>
                  <a:lnTo>
                    <a:pt x="66" y="605"/>
                  </a:lnTo>
                  <a:lnTo>
                    <a:pt x="69" y="605"/>
                  </a:lnTo>
                  <a:lnTo>
                    <a:pt x="66" y="600"/>
                  </a:lnTo>
                  <a:lnTo>
                    <a:pt x="62" y="592"/>
                  </a:lnTo>
                  <a:lnTo>
                    <a:pt x="60" y="585"/>
                  </a:lnTo>
                  <a:lnTo>
                    <a:pt x="60" y="577"/>
                  </a:lnTo>
                  <a:lnTo>
                    <a:pt x="71" y="570"/>
                  </a:lnTo>
                  <a:lnTo>
                    <a:pt x="82" y="560"/>
                  </a:lnTo>
                  <a:lnTo>
                    <a:pt x="92" y="551"/>
                  </a:lnTo>
                  <a:lnTo>
                    <a:pt x="103" y="540"/>
                  </a:lnTo>
                  <a:lnTo>
                    <a:pt x="113" y="526"/>
                  </a:lnTo>
                  <a:lnTo>
                    <a:pt x="122" y="515"/>
                  </a:lnTo>
                  <a:lnTo>
                    <a:pt x="133" y="504"/>
                  </a:lnTo>
                  <a:lnTo>
                    <a:pt x="143" y="493"/>
                  </a:lnTo>
                  <a:lnTo>
                    <a:pt x="154" y="481"/>
                  </a:lnTo>
                  <a:lnTo>
                    <a:pt x="171" y="468"/>
                  </a:lnTo>
                  <a:lnTo>
                    <a:pt x="190" y="457"/>
                  </a:lnTo>
                  <a:lnTo>
                    <a:pt x="212" y="444"/>
                  </a:lnTo>
                  <a:lnTo>
                    <a:pt x="235" y="432"/>
                  </a:lnTo>
                  <a:lnTo>
                    <a:pt x="257" y="423"/>
                  </a:lnTo>
                  <a:lnTo>
                    <a:pt x="278" y="416"/>
                  </a:lnTo>
                  <a:lnTo>
                    <a:pt x="299" y="410"/>
                  </a:lnTo>
                  <a:lnTo>
                    <a:pt x="319" y="408"/>
                  </a:lnTo>
                  <a:lnTo>
                    <a:pt x="342" y="404"/>
                  </a:lnTo>
                  <a:lnTo>
                    <a:pt x="368" y="404"/>
                  </a:lnTo>
                  <a:lnTo>
                    <a:pt x="395" y="402"/>
                  </a:lnTo>
                  <a:lnTo>
                    <a:pt x="421" y="402"/>
                  </a:lnTo>
                  <a:lnTo>
                    <a:pt x="443" y="404"/>
                  </a:lnTo>
                  <a:lnTo>
                    <a:pt x="466" y="408"/>
                  </a:lnTo>
                  <a:lnTo>
                    <a:pt x="483" y="414"/>
                  </a:lnTo>
                  <a:lnTo>
                    <a:pt x="490" y="416"/>
                  </a:lnTo>
                  <a:lnTo>
                    <a:pt x="496" y="419"/>
                  </a:lnTo>
                  <a:lnTo>
                    <a:pt x="500" y="425"/>
                  </a:lnTo>
                  <a:lnTo>
                    <a:pt x="502" y="432"/>
                  </a:lnTo>
                  <a:lnTo>
                    <a:pt x="505" y="429"/>
                  </a:lnTo>
                  <a:lnTo>
                    <a:pt x="509" y="425"/>
                  </a:lnTo>
                  <a:lnTo>
                    <a:pt x="515" y="423"/>
                  </a:lnTo>
                  <a:lnTo>
                    <a:pt x="522" y="425"/>
                  </a:lnTo>
                  <a:lnTo>
                    <a:pt x="534" y="429"/>
                  </a:lnTo>
                  <a:lnTo>
                    <a:pt x="543" y="432"/>
                  </a:lnTo>
                  <a:lnTo>
                    <a:pt x="552" y="436"/>
                  </a:lnTo>
                  <a:lnTo>
                    <a:pt x="558" y="440"/>
                  </a:lnTo>
                  <a:lnTo>
                    <a:pt x="564" y="427"/>
                  </a:lnTo>
                  <a:lnTo>
                    <a:pt x="566" y="406"/>
                  </a:lnTo>
                  <a:lnTo>
                    <a:pt x="566" y="382"/>
                  </a:lnTo>
                  <a:lnTo>
                    <a:pt x="560" y="354"/>
                  </a:lnTo>
                  <a:lnTo>
                    <a:pt x="560" y="350"/>
                  </a:lnTo>
                  <a:lnTo>
                    <a:pt x="562" y="346"/>
                  </a:lnTo>
                  <a:lnTo>
                    <a:pt x="562" y="342"/>
                  </a:lnTo>
                  <a:lnTo>
                    <a:pt x="560" y="337"/>
                  </a:lnTo>
                  <a:lnTo>
                    <a:pt x="552" y="324"/>
                  </a:lnTo>
                  <a:lnTo>
                    <a:pt x="539" y="297"/>
                  </a:lnTo>
                  <a:lnTo>
                    <a:pt x="524" y="267"/>
                  </a:lnTo>
                  <a:lnTo>
                    <a:pt x="511" y="239"/>
                  </a:lnTo>
                  <a:lnTo>
                    <a:pt x="502" y="215"/>
                  </a:lnTo>
                  <a:lnTo>
                    <a:pt x="494" y="190"/>
                  </a:lnTo>
                  <a:lnTo>
                    <a:pt x="492" y="164"/>
                  </a:lnTo>
                  <a:lnTo>
                    <a:pt x="492" y="141"/>
                  </a:lnTo>
                  <a:lnTo>
                    <a:pt x="496" y="123"/>
                  </a:lnTo>
                  <a:lnTo>
                    <a:pt x="500" y="104"/>
                  </a:lnTo>
                  <a:lnTo>
                    <a:pt x="504" y="87"/>
                  </a:lnTo>
                  <a:lnTo>
                    <a:pt x="502" y="74"/>
                  </a:lnTo>
                  <a:lnTo>
                    <a:pt x="500" y="62"/>
                  </a:lnTo>
                  <a:lnTo>
                    <a:pt x="500" y="53"/>
                  </a:lnTo>
                  <a:lnTo>
                    <a:pt x="504" y="47"/>
                  </a:lnTo>
                  <a:lnTo>
                    <a:pt x="511" y="46"/>
                  </a:lnTo>
                  <a:lnTo>
                    <a:pt x="509" y="36"/>
                  </a:lnTo>
                  <a:lnTo>
                    <a:pt x="511" y="25"/>
                  </a:lnTo>
                  <a:lnTo>
                    <a:pt x="517" y="15"/>
                  </a:lnTo>
                  <a:lnTo>
                    <a:pt x="524" y="6"/>
                  </a:lnTo>
                  <a:lnTo>
                    <a:pt x="536" y="2"/>
                  </a:lnTo>
                  <a:lnTo>
                    <a:pt x="551" y="0"/>
                  </a:lnTo>
                  <a:lnTo>
                    <a:pt x="568" y="4"/>
                  </a:lnTo>
                  <a:lnTo>
                    <a:pt x="588" y="14"/>
                  </a:lnTo>
                  <a:lnTo>
                    <a:pt x="592" y="8"/>
                  </a:lnTo>
                  <a:lnTo>
                    <a:pt x="598" y="6"/>
                  </a:lnTo>
                  <a:lnTo>
                    <a:pt x="603" y="8"/>
                  </a:lnTo>
                  <a:lnTo>
                    <a:pt x="607" y="15"/>
                  </a:lnTo>
                  <a:lnTo>
                    <a:pt x="609" y="23"/>
                  </a:lnTo>
                  <a:lnTo>
                    <a:pt x="611" y="31"/>
                  </a:lnTo>
                  <a:lnTo>
                    <a:pt x="613" y="38"/>
                  </a:lnTo>
                  <a:lnTo>
                    <a:pt x="613" y="44"/>
                  </a:lnTo>
                  <a:lnTo>
                    <a:pt x="620" y="49"/>
                  </a:lnTo>
                  <a:lnTo>
                    <a:pt x="630" y="57"/>
                  </a:lnTo>
                  <a:lnTo>
                    <a:pt x="637" y="62"/>
                  </a:lnTo>
                  <a:lnTo>
                    <a:pt x="641" y="68"/>
                  </a:lnTo>
                  <a:lnTo>
                    <a:pt x="639" y="68"/>
                  </a:lnTo>
                  <a:lnTo>
                    <a:pt x="633" y="70"/>
                  </a:lnTo>
                  <a:lnTo>
                    <a:pt x="626" y="70"/>
                  </a:lnTo>
                  <a:lnTo>
                    <a:pt x="616" y="70"/>
                  </a:lnTo>
                  <a:lnTo>
                    <a:pt x="624" y="77"/>
                  </a:lnTo>
                  <a:lnTo>
                    <a:pt x="630" y="85"/>
                  </a:lnTo>
                  <a:lnTo>
                    <a:pt x="635" y="89"/>
                  </a:lnTo>
                  <a:lnTo>
                    <a:pt x="637" y="91"/>
                  </a:lnTo>
                  <a:lnTo>
                    <a:pt x="626" y="91"/>
                  </a:lnTo>
                  <a:lnTo>
                    <a:pt x="618" y="91"/>
                  </a:lnTo>
                  <a:lnTo>
                    <a:pt x="611" y="93"/>
                  </a:lnTo>
                  <a:lnTo>
                    <a:pt x="605" y="93"/>
                  </a:lnTo>
                  <a:lnTo>
                    <a:pt x="598" y="96"/>
                  </a:lnTo>
                  <a:lnTo>
                    <a:pt x="588" y="98"/>
                  </a:lnTo>
                  <a:lnTo>
                    <a:pt x="579" y="100"/>
                  </a:lnTo>
                  <a:lnTo>
                    <a:pt x="569" y="100"/>
                  </a:lnTo>
                  <a:lnTo>
                    <a:pt x="562" y="121"/>
                  </a:lnTo>
                  <a:lnTo>
                    <a:pt x="556" y="141"/>
                  </a:lnTo>
                  <a:lnTo>
                    <a:pt x="552" y="164"/>
                  </a:lnTo>
                  <a:lnTo>
                    <a:pt x="554" y="190"/>
                  </a:lnTo>
                  <a:lnTo>
                    <a:pt x="556" y="205"/>
                  </a:lnTo>
                  <a:lnTo>
                    <a:pt x="560" y="222"/>
                  </a:lnTo>
                  <a:lnTo>
                    <a:pt x="564" y="239"/>
                  </a:lnTo>
                  <a:lnTo>
                    <a:pt x="569" y="258"/>
                  </a:lnTo>
                  <a:lnTo>
                    <a:pt x="577" y="277"/>
                  </a:lnTo>
                  <a:lnTo>
                    <a:pt x="586" y="295"/>
                  </a:lnTo>
                  <a:lnTo>
                    <a:pt x="599" y="316"/>
                  </a:lnTo>
                  <a:lnTo>
                    <a:pt x="615" y="337"/>
                  </a:lnTo>
                  <a:lnTo>
                    <a:pt x="630" y="359"/>
                  </a:lnTo>
                  <a:lnTo>
                    <a:pt x="643" y="384"/>
                  </a:lnTo>
                  <a:lnTo>
                    <a:pt x="652" y="410"/>
                  </a:lnTo>
                  <a:lnTo>
                    <a:pt x="658" y="438"/>
                  </a:lnTo>
                  <a:lnTo>
                    <a:pt x="658" y="466"/>
                  </a:lnTo>
                  <a:lnTo>
                    <a:pt x="654" y="494"/>
                  </a:lnTo>
                  <a:lnTo>
                    <a:pt x="643" y="523"/>
                  </a:lnTo>
                  <a:lnTo>
                    <a:pt x="626" y="549"/>
                  </a:lnTo>
                  <a:lnTo>
                    <a:pt x="633" y="570"/>
                  </a:lnTo>
                  <a:lnTo>
                    <a:pt x="637" y="596"/>
                  </a:lnTo>
                  <a:lnTo>
                    <a:pt x="631" y="622"/>
                  </a:lnTo>
                  <a:lnTo>
                    <a:pt x="618" y="645"/>
                  </a:lnTo>
                  <a:lnTo>
                    <a:pt x="613" y="677"/>
                  </a:lnTo>
                  <a:lnTo>
                    <a:pt x="601" y="705"/>
                  </a:lnTo>
                  <a:lnTo>
                    <a:pt x="584" y="727"/>
                  </a:lnTo>
                  <a:lnTo>
                    <a:pt x="564" y="741"/>
                  </a:lnTo>
                  <a:lnTo>
                    <a:pt x="552" y="744"/>
                  </a:lnTo>
                  <a:lnTo>
                    <a:pt x="541" y="748"/>
                  </a:lnTo>
                  <a:lnTo>
                    <a:pt x="528" y="750"/>
                  </a:lnTo>
                  <a:lnTo>
                    <a:pt x="517" y="752"/>
                  </a:lnTo>
                  <a:lnTo>
                    <a:pt x="505" y="754"/>
                  </a:lnTo>
                  <a:lnTo>
                    <a:pt x="496" y="756"/>
                  </a:lnTo>
                  <a:lnTo>
                    <a:pt x="487" y="757"/>
                  </a:lnTo>
                  <a:lnTo>
                    <a:pt x="481" y="763"/>
                  </a:lnTo>
                  <a:lnTo>
                    <a:pt x="481" y="756"/>
                  </a:lnTo>
                  <a:lnTo>
                    <a:pt x="481" y="746"/>
                  </a:lnTo>
                  <a:lnTo>
                    <a:pt x="481" y="739"/>
                  </a:lnTo>
                  <a:lnTo>
                    <a:pt x="479" y="733"/>
                  </a:lnTo>
                  <a:lnTo>
                    <a:pt x="472" y="744"/>
                  </a:lnTo>
                  <a:lnTo>
                    <a:pt x="466" y="756"/>
                  </a:lnTo>
                  <a:lnTo>
                    <a:pt x="458" y="767"/>
                  </a:lnTo>
                  <a:lnTo>
                    <a:pt x="449" y="776"/>
                  </a:lnTo>
                  <a:lnTo>
                    <a:pt x="442" y="786"/>
                  </a:lnTo>
                  <a:lnTo>
                    <a:pt x="434" y="795"/>
                  </a:lnTo>
                  <a:lnTo>
                    <a:pt x="425" y="803"/>
                  </a:lnTo>
                  <a:lnTo>
                    <a:pt x="417" y="812"/>
                  </a:lnTo>
                  <a:lnTo>
                    <a:pt x="402" y="831"/>
                  </a:lnTo>
                  <a:lnTo>
                    <a:pt x="387" y="849"/>
                  </a:lnTo>
                  <a:lnTo>
                    <a:pt x="376" y="868"/>
                  </a:lnTo>
                  <a:lnTo>
                    <a:pt x="368" y="883"/>
                  </a:lnTo>
                  <a:lnTo>
                    <a:pt x="370" y="902"/>
                  </a:lnTo>
                  <a:lnTo>
                    <a:pt x="366" y="923"/>
                  </a:lnTo>
                  <a:lnTo>
                    <a:pt x="357" y="943"/>
                  </a:lnTo>
                  <a:lnTo>
                    <a:pt x="338" y="964"/>
                  </a:lnTo>
                  <a:lnTo>
                    <a:pt x="336" y="972"/>
                  </a:lnTo>
                  <a:lnTo>
                    <a:pt x="334" y="979"/>
                  </a:lnTo>
                  <a:lnTo>
                    <a:pt x="333" y="985"/>
                  </a:lnTo>
                  <a:lnTo>
                    <a:pt x="333" y="987"/>
                  </a:lnTo>
                  <a:lnTo>
                    <a:pt x="342" y="996"/>
                  </a:lnTo>
                  <a:lnTo>
                    <a:pt x="351" y="1007"/>
                  </a:lnTo>
                  <a:lnTo>
                    <a:pt x="363" y="1019"/>
                  </a:lnTo>
                  <a:lnTo>
                    <a:pt x="374" y="1032"/>
                  </a:lnTo>
                  <a:lnTo>
                    <a:pt x="383" y="1043"/>
                  </a:lnTo>
                  <a:lnTo>
                    <a:pt x="393" y="1054"/>
                  </a:lnTo>
                  <a:lnTo>
                    <a:pt x="398" y="1064"/>
                  </a:lnTo>
                  <a:lnTo>
                    <a:pt x="400" y="1071"/>
                  </a:lnTo>
                  <a:lnTo>
                    <a:pt x="400" y="1082"/>
                  </a:lnTo>
                  <a:lnTo>
                    <a:pt x="400" y="1094"/>
                  </a:lnTo>
                  <a:lnTo>
                    <a:pt x="400" y="1103"/>
                  </a:lnTo>
                  <a:lnTo>
                    <a:pt x="400" y="1107"/>
                  </a:lnTo>
                  <a:lnTo>
                    <a:pt x="413" y="1126"/>
                  </a:lnTo>
                  <a:lnTo>
                    <a:pt x="425" y="1152"/>
                  </a:lnTo>
                  <a:lnTo>
                    <a:pt x="434" y="1174"/>
                  </a:lnTo>
                  <a:lnTo>
                    <a:pt x="438" y="1186"/>
                  </a:lnTo>
                  <a:lnTo>
                    <a:pt x="438" y="1191"/>
                  </a:lnTo>
                  <a:lnTo>
                    <a:pt x="436" y="1197"/>
                  </a:lnTo>
                  <a:lnTo>
                    <a:pt x="434" y="1201"/>
                  </a:lnTo>
                  <a:lnTo>
                    <a:pt x="434" y="1203"/>
                  </a:lnTo>
                  <a:lnTo>
                    <a:pt x="425" y="1195"/>
                  </a:lnTo>
                  <a:lnTo>
                    <a:pt x="417" y="1191"/>
                  </a:lnTo>
                  <a:lnTo>
                    <a:pt x="410" y="1188"/>
                  </a:lnTo>
                  <a:lnTo>
                    <a:pt x="408" y="1186"/>
                  </a:lnTo>
                  <a:lnTo>
                    <a:pt x="408" y="1178"/>
                  </a:lnTo>
                  <a:lnTo>
                    <a:pt x="408" y="1169"/>
                  </a:lnTo>
                  <a:lnTo>
                    <a:pt x="408" y="1161"/>
                  </a:lnTo>
                  <a:lnTo>
                    <a:pt x="408" y="1158"/>
                  </a:lnTo>
                  <a:lnTo>
                    <a:pt x="393" y="1167"/>
                  </a:lnTo>
                  <a:lnTo>
                    <a:pt x="385" y="1156"/>
                  </a:lnTo>
                  <a:lnTo>
                    <a:pt x="378" y="1144"/>
                  </a:lnTo>
                  <a:lnTo>
                    <a:pt x="370" y="1137"/>
                  </a:lnTo>
                  <a:lnTo>
                    <a:pt x="368" y="1133"/>
                  </a:lnTo>
                  <a:lnTo>
                    <a:pt x="368" y="1122"/>
                  </a:lnTo>
                  <a:lnTo>
                    <a:pt x="372" y="1111"/>
                  </a:lnTo>
                  <a:lnTo>
                    <a:pt x="374" y="1101"/>
                  </a:lnTo>
                  <a:lnTo>
                    <a:pt x="374" y="1096"/>
                  </a:lnTo>
                  <a:lnTo>
                    <a:pt x="363" y="1090"/>
                  </a:lnTo>
                  <a:lnTo>
                    <a:pt x="353" y="1081"/>
                  </a:lnTo>
                  <a:lnTo>
                    <a:pt x="346" y="1067"/>
                  </a:lnTo>
                  <a:lnTo>
                    <a:pt x="342" y="1052"/>
                  </a:lnTo>
                  <a:lnTo>
                    <a:pt x="338" y="1043"/>
                  </a:lnTo>
                  <a:lnTo>
                    <a:pt x="334" y="1034"/>
                  </a:lnTo>
                  <a:lnTo>
                    <a:pt x="333" y="1026"/>
                  </a:lnTo>
                  <a:lnTo>
                    <a:pt x="331" y="1024"/>
                  </a:lnTo>
                  <a:lnTo>
                    <a:pt x="329" y="1047"/>
                  </a:lnTo>
                  <a:lnTo>
                    <a:pt x="327" y="1075"/>
                  </a:lnTo>
                  <a:lnTo>
                    <a:pt x="323" y="1103"/>
                  </a:lnTo>
                  <a:lnTo>
                    <a:pt x="319" y="1126"/>
                  </a:lnTo>
                  <a:lnTo>
                    <a:pt x="317" y="1141"/>
                  </a:lnTo>
                  <a:lnTo>
                    <a:pt x="314" y="1158"/>
                  </a:lnTo>
                  <a:lnTo>
                    <a:pt x="312" y="1174"/>
                  </a:lnTo>
                  <a:lnTo>
                    <a:pt x="312" y="1188"/>
                  </a:lnTo>
                  <a:lnTo>
                    <a:pt x="323" y="1199"/>
                  </a:lnTo>
                  <a:lnTo>
                    <a:pt x="336" y="1206"/>
                  </a:lnTo>
                  <a:lnTo>
                    <a:pt x="348" y="1212"/>
                  </a:lnTo>
                  <a:lnTo>
                    <a:pt x="359" y="1216"/>
                  </a:lnTo>
                  <a:lnTo>
                    <a:pt x="372" y="1218"/>
                  </a:lnTo>
                  <a:lnTo>
                    <a:pt x="383" y="1221"/>
                  </a:lnTo>
                  <a:lnTo>
                    <a:pt x="393" y="1223"/>
                  </a:lnTo>
                  <a:lnTo>
                    <a:pt x="400" y="1227"/>
                  </a:lnTo>
                  <a:lnTo>
                    <a:pt x="408" y="1227"/>
                  </a:lnTo>
                  <a:lnTo>
                    <a:pt x="417" y="1229"/>
                  </a:lnTo>
                  <a:lnTo>
                    <a:pt x="427" y="1229"/>
                  </a:lnTo>
                  <a:lnTo>
                    <a:pt x="432" y="1233"/>
                  </a:lnTo>
                  <a:lnTo>
                    <a:pt x="434" y="1236"/>
                  </a:lnTo>
                  <a:lnTo>
                    <a:pt x="436" y="1242"/>
                  </a:lnTo>
                  <a:lnTo>
                    <a:pt x="436" y="1248"/>
                  </a:lnTo>
                  <a:lnTo>
                    <a:pt x="434" y="1251"/>
                  </a:lnTo>
                  <a:lnTo>
                    <a:pt x="430" y="1253"/>
                  </a:lnTo>
                  <a:lnTo>
                    <a:pt x="423" y="1255"/>
                  </a:lnTo>
                  <a:lnTo>
                    <a:pt x="413" y="1257"/>
                  </a:lnTo>
                  <a:lnTo>
                    <a:pt x="404" y="1257"/>
                  </a:lnTo>
                  <a:lnTo>
                    <a:pt x="400" y="1263"/>
                  </a:lnTo>
                  <a:lnTo>
                    <a:pt x="396" y="1268"/>
                  </a:lnTo>
                  <a:lnTo>
                    <a:pt x="393" y="1274"/>
                  </a:lnTo>
                  <a:lnTo>
                    <a:pt x="387" y="1276"/>
                  </a:lnTo>
                  <a:lnTo>
                    <a:pt x="381" y="1276"/>
                  </a:lnTo>
                  <a:lnTo>
                    <a:pt x="372" y="1276"/>
                  </a:lnTo>
                  <a:lnTo>
                    <a:pt x="364" y="1272"/>
                  </a:lnTo>
                  <a:lnTo>
                    <a:pt x="357" y="1270"/>
                  </a:lnTo>
                  <a:lnTo>
                    <a:pt x="346" y="1270"/>
                  </a:lnTo>
                  <a:lnTo>
                    <a:pt x="336" y="1272"/>
                  </a:lnTo>
                  <a:lnTo>
                    <a:pt x="327" y="1272"/>
                  </a:lnTo>
                  <a:lnTo>
                    <a:pt x="317" y="1276"/>
                  </a:lnTo>
                  <a:lnTo>
                    <a:pt x="314" y="1266"/>
                  </a:lnTo>
                  <a:lnTo>
                    <a:pt x="310" y="1255"/>
                  </a:lnTo>
                  <a:lnTo>
                    <a:pt x="304" y="1246"/>
                  </a:lnTo>
                  <a:lnTo>
                    <a:pt x="301" y="1238"/>
                  </a:lnTo>
                  <a:lnTo>
                    <a:pt x="299" y="1242"/>
                  </a:lnTo>
                  <a:lnTo>
                    <a:pt x="295" y="1244"/>
                  </a:lnTo>
                  <a:lnTo>
                    <a:pt x="289" y="1244"/>
                  </a:lnTo>
                  <a:lnTo>
                    <a:pt x="282" y="1238"/>
                  </a:lnTo>
                  <a:lnTo>
                    <a:pt x="274" y="1231"/>
                  </a:lnTo>
                  <a:lnTo>
                    <a:pt x="269" y="1223"/>
                  </a:lnTo>
                  <a:lnTo>
                    <a:pt x="267" y="1210"/>
                  </a:lnTo>
                  <a:lnTo>
                    <a:pt x="270" y="1189"/>
                  </a:lnTo>
                  <a:lnTo>
                    <a:pt x="280" y="1161"/>
                  </a:lnTo>
                  <a:lnTo>
                    <a:pt x="287" y="1127"/>
                  </a:lnTo>
                  <a:lnTo>
                    <a:pt x="297" y="1077"/>
                  </a:lnTo>
                  <a:lnTo>
                    <a:pt x="304" y="998"/>
                  </a:lnTo>
                  <a:lnTo>
                    <a:pt x="310" y="96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19" name="Freeform 132"/>
            <p:cNvSpPr>
              <a:spLocks/>
            </p:cNvSpPr>
            <p:nvPr/>
          </p:nvSpPr>
          <p:spPr bwMode="auto">
            <a:xfrm>
              <a:off x="960" y="748"/>
              <a:ext cx="53" cy="17"/>
            </a:xfrm>
            <a:custGeom>
              <a:avLst/>
              <a:gdLst>
                <a:gd name="T0" fmla="*/ 107 w 107"/>
                <a:gd name="T1" fmla="*/ 15 h 36"/>
                <a:gd name="T2" fmla="*/ 105 w 107"/>
                <a:gd name="T3" fmla="*/ 15 h 36"/>
                <a:gd name="T4" fmla="*/ 99 w 107"/>
                <a:gd name="T5" fmla="*/ 17 h 36"/>
                <a:gd name="T6" fmla="*/ 92 w 107"/>
                <a:gd name="T7" fmla="*/ 17 h 36"/>
                <a:gd name="T8" fmla="*/ 82 w 107"/>
                <a:gd name="T9" fmla="*/ 17 h 36"/>
                <a:gd name="T10" fmla="*/ 73 w 107"/>
                <a:gd name="T11" fmla="*/ 13 h 36"/>
                <a:gd name="T12" fmla="*/ 60 w 107"/>
                <a:gd name="T13" fmla="*/ 9 h 36"/>
                <a:gd name="T14" fmla="*/ 47 w 107"/>
                <a:gd name="T15" fmla="*/ 8 h 36"/>
                <a:gd name="T16" fmla="*/ 39 w 107"/>
                <a:gd name="T17" fmla="*/ 11 h 36"/>
                <a:gd name="T18" fmla="*/ 34 w 107"/>
                <a:gd name="T19" fmla="*/ 19 h 36"/>
                <a:gd name="T20" fmla="*/ 26 w 107"/>
                <a:gd name="T21" fmla="*/ 28 h 36"/>
                <a:gd name="T22" fmla="*/ 17 w 107"/>
                <a:gd name="T23" fmla="*/ 34 h 36"/>
                <a:gd name="T24" fmla="*/ 5 w 107"/>
                <a:gd name="T25" fmla="*/ 36 h 36"/>
                <a:gd name="T26" fmla="*/ 2 w 107"/>
                <a:gd name="T27" fmla="*/ 32 h 36"/>
                <a:gd name="T28" fmla="*/ 0 w 107"/>
                <a:gd name="T29" fmla="*/ 26 h 36"/>
                <a:gd name="T30" fmla="*/ 2 w 107"/>
                <a:gd name="T31" fmla="*/ 19 h 36"/>
                <a:gd name="T32" fmla="*/ 3 w 107"/>
                <a:gd name="T33" fmla="*/ 13 h 36"/>
                <a:gd name="T34" fmla="*/ 7 w 107"/>
                <a:gd name="T35" fmla="*/ 11 h 36"/>
                <a:gd name="T36" fmla="*/ 11 w 107"/>
                <a:gd name="T37" fmla="*/ 9 h 36"/>
                <a:gd name="T38" fmla="*/ 17 w 107"/>
                <a:gd name="T39" fmla="*/ 9 h 36"/>
                <a:gd name="T40" fmla="*/ 24 w 107"/>
                <a:gd name="T41" fmla="*/ 13 h 36"/>
                <a:gd name="T42" fmla="*/ 28 w 107"/>
                <a:gd name="T43" fmla="*/ 9 h 36"/>
                <a:gd name="T44" fmla="*/ 30 w 107"/>
                <a:gd name="T45" fmla="*/ 6 h 36"/>
                <a:gd name="T46" fmla="*/ 34 w 107"/>
                <a:gd name="T47" fmla="*/ 2 h 36"/>
                <a:gd name="T48" fmla="*/ 35 w 107"/>
                <a:gd name="T49" fmla="*/ 0 h 36"/>
                <a:gd name="T50" fmla="*/ 43 w 107"/>
                <a:gd name="T51" fmla="*/ 2 h 36"/>
                <a:gd name="T52" fmla="*/ 50 w 107"/>
                <a:gd name="T53" fmla="*/ 4 h 36"/>
                <a:gd name="T54" fmla="*/ 60 w 107"/>
                <a:gd name="T55" fmla="*/ 6 h 36"/>
                <a:gd name="T56" fmla="*/ 69 w 107"/>
                <a:gd name="T57" fmla="*/ 8 h 36"/>
                <a:gd name="T58" fmla="*/ 81 w 107"/>
                <a:gd name="T59" fmla="*/ 9 h 36"/>
                <a:gd name="T60" fmla="*/ 90 w 107"/>
                <a:gd name="T61" fmla="*/ 9 h 36"/>
                <a:gd name="T62" fmla="*/ 99 w 107"/>
                <a:gd name="T63" fmla="*/ 13 h 36"/>
                <a:gd name="T64" fmla="*/ 107 w 107"/>
                <a:gd name="T65" fmla="*/ 15 h 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7"/>
                <a:gd name="T100" fmla="*/ 0 h 36"/>
                <a:gd name="T101" fmla="*/ 107 w 107"/>
                <a:gd name="T102" fmla="*/ 36 h 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7" h="36">
                  <a:moveTo>
                    <a:pt x="107" y="15"/>
                  </a:moveTo>
                  <a:lnTo>
                    <a:pt x="105" y="15"/>
                  </a:lnTo>
                  <a:lnTo>
                    <a:pt x="99" y="17"/>
                  </a:lnTo>
                  <a:lnTo>
                    <a:pt x="92" y="17"/>
                  </a:lnTo>
                  <a:lnTo>
                    <a:pt x="82" y="17"/>
                  </a:lnTo>
                  <a:lnTo>
                    <a:pt x="73" y="13"/>
                  </a:lnTo>
                  <a:lnTo>
                    <a:pt x="60" y="9"/>
                  </a:lnTo>
                  <a:lnTo>
                    <a:pt x="47" y="8"/>
                  </a:lnTo>
                  <a:lnTo>
                    <a:pt x="39" y="11"/>
                  </a:lnTo>
                  <a:lnTo>
                    <a:pt x="34" y="19"/>
                  </a:lnTo>
                  <a:lnTo>
                    <a:pt x="26" y="28"/>
                  </a:lnTo>
                  <a:lnTo>
                    <a:pt x="17" y="34"/>
                  </a:lnTo>
                  <a:lnTo>
                    <a:pt x="5" y="36"/>
                  </a:lnTo>
                  <a:lnTo>
                    <a:pt x="2" y="32"/>
                  </a:lnTo>
                  <a:lnTo>
                    <a:pt x="0" y="26"/>
                  </a:lnTo>
                  <a:lnTo>
                    <a:pt x="2" y="19"/>
                  </a:lnTo>
                  <a:lnTo>
                    <a:pt x="3" y="13"/>
                  </a:lnTo>
                  <a:lnTo>
                    <a:pt x="7" y="11"/>
                  </a:lnTo>
                  <a:lnTo>
                    <a:pt x="11" y="9"/>
                  </a:lnTo>
                  <a:lnTo>
                    <a:pt x="17" y="9"/>
                  </a:lnTo>
                  <a:lnTo>
                    <a:pt x="24" y="13"/>
                  </a:lnTo>
                  <a:lnTo>
                    <a:pt x="28" y="9"/>
                  </a:lnTo>
                  <a:lnTo>
                    <a:pt x="30" y="6"/>
                  </a:lnTo>
                  <a:lnTo>
                    <a:pt x="34" y="2"/>
                  </a:lnTo>
                  <a:lnTo>
                    <a:pt x="35" y="0"/>
                  </a:lnTo>
                  <a:lnTo>
                    <a:pt x="43" y="2"/>
                  </a:lnTo>
                  <a:lnTo>
                    <a:pt x="50" y="4"/>
                  </a:lnTo>
                  <a:lnTo>
                    <a:pt x="60" y="6"/>
                  </a:lnTo>
                  <a:lnTo>
                    <a:pt x="69" y="8"/>
                  </a:lnTo>
                  <a:lnTo>
                    <a:pt x="81" y="9"/>
                  </a:lnTo>
                  <a:lnTo>
                    <a:pt x="90" y="9"/>
                  </a:lnTo>
                  <a:lnTo>
                    <a:pt x="99" y="13"/>
                  </a:lnTo>
                  <a:lnTo>
                    <a:pt x="107" y="1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20" name="Freeform 133"/>
            <p:cNvSpPr>
              <a:spLocks/>
            </p:cNvSpPr>
            <p:nvPr/>
          </p:nvSpPr>
          <p:spPr bwMode="auto">
            <a:xfrm>
              <a:off x="973" y="887"/>
              <a:ext cx="27" cy="11"/>
            </a:xfrm>
            <a:custGeom>
              <a:avLst/>
              <a:gdLst>
                <a:gd name="T0" fmla="*/ 0 w 55"/>
                <a:gd name="T1" fmla="*/ 23 h 23"/>
                <a:gd name="T2" fmla="*/ 0 w 55"/>
                <a:gd name="T3" fmla="*/ 19 h 23"/>
                <a:gd name="T4" fmla="*/ 2 w 55"/>
                <a:gd name="T5" fmla="*/ 15 h 23"/>
                <a:gd name="T6" fmla="*/ 2 w 55"/>
                <a:gd name="T7" fmla="*/ 11 h 23"/>
                <a:gd name="T8" fmla="*/ 0 w 55"/>
                <a:gd name="T9" fmla="*/ 6 h 23"/>
                <a:gd name="T10" fmla="*/ 4 w 55"/>
                <a:gd name="T11" fmla="*/ 11 h 23"/>
                <a:gd name="T12" fmla="*/ 9 w 55"/>
                <a:gd name="T13" fmla="*/ 11 h 23"/>
                <a:gd name="T14" fmla="*/ 13 w 55"/>
                <a:gd name="T15" fmla="*/ 9 h 23"/>
                <a:gd name="T16" fmla="*/ 17 w 55"/>
                <a:gd name="T17" fmla="*/ 6 h 23"/>
                <a:gd name="T18" fmla="*/ 21 w 55"/>
                <a:gd name="T19" fmla="*/ 2 h 23"/>
                <a:gd name="T20" fmla="*/ 23 w 55"/>
                <a:gd name="T21" fmla="*/ 0 h 23"/>
                <a:gd name="T22" fmla="*/ 28 w 55"/>
                <a:gd name="T23" fmla="*/ 0 h 23"/>
                <a:gd name="T24" fmla="*/ 34 w 55"/>
                <a:gd name="T25" fmla="*/ 0 h 23"/>
                <a:gd name="T26" fmla="*/ 39 w 55"/>
                <a:gd name="T27" fmla="*/ 2 h 23"/>
                <a:gd name="T28" fmla="*/ 45 w 55"/>
                <a:gd name="T29" fmla="*/ 4 h 23"/>
                <a:gd name="T30" fmla="*/ 49 w 55"/>
                <a:gd name="T31" fmla="*/ 6 h 23"/>
                <a:gd name="T32" fmla="*/ 55 w 55"/>
                <a:gd name="T33" fmla="*/ 6 h 23"/>
                <a:gd name="T34" fmla="*/ 43 w 55"/>
                <a:gd name="T35" fmla="*/ 9 h 23"/>
                <a:gd name="T36" fmla="*/ 30 w 55"/>
                <a:gd name="T37" fmla="*/ 13 h 23"/>
                <a:gd name="T38" fmla="*/ 15 w 55"/>
                <a:gd name="T39" fmla="*/ 19 h 23"/>
                <a:gd name="T40" fmla="*/ 0 w 55"/>
                <a:gd name="T41" fmla="*/ 23 h 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5"/>
                <a:gd name="T64" fmla="*/ 0 h 23"/>
                <a:gd name="T65" fmla="*/ 55 w 55"/>
                <a:gd name="T66" fmla="*/ 23 h 2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5" h="23">
                  <a:moveTo>
                    <a:pt x="0" y="23"/>
                  </a:moveTo>
                  <a:lnTo>
                    <a:pt x="0" y="19"/>
                  </a:lnTo>
                  <a:lnTo>
                    <a:pt x="2" y="15"/>
                  </a:lnTo>
                  <a:lnTo>
                    <a:pt x="2" y="11"/>
                  </a:lnTo>
                  <a:lnTo>
                    <a:pt x="0" y="6"/>
                  </a:lnTo>
                  <a:lnTo>
                    <a:pt x="4" y="11"/>
                  </a:lnTo>
                  <a:lnTo>
                    <a:pt x="9" y="11"/>
                  </a:lnTo>
                  <a:lnTo>
                    <a:pt x="13" y="9"/>
                  </a:lnTo>
                  <a:lnTo>
                    <a:pt x="17" y="6"/>
                  </a:lnTo>
                  <a:lnTo>
                    <a:pt x="21" y="2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4" y="0"/>
                  </a:lnTo>
                  <a:lnTo>
                    <a:pt x="39" y="2"/>
                  </a:lnTo>
                  <a:lnTo>
                    <a:pt x="45" y="4"/>
                  </a:lnTo>
                  <a:lnTo>
                    <a:pt x="49" y="6"/>
                  </a:lnTo>
                  <a:lnTo>
                    <a:pt x="55" y="6"/>
                  </a:lnTo>
                  <a:lnTo>
                    <a:pt x="43" y="9"/>
                  </a:lnTo>
                  <a:lnTo>
                    <a:pt x="30" y="13"/>
                  </a:lnTo>
                  <a:lnTo>
                    <a:pt x="15" y="1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21" name="Freeform 134"/>
            <p:cNvSpPr>
              <a:spLocks/>
            </p:cNvSpPr>
            <p:nvPr/>
          </p:nvSpPr>
          <p:spPr bwMode="auto">
            <a:xfrm>
              <a:off x="703" y="1057"/>
              <a:ext cx="63" cy="76"/>
            </a:xfrm>
            <a:custGeom>
              <a:avLst/>
              <a:gdLst>
                <a:gd name="T0" fmla="*/ 96 w 126"/>
                <a:gd name="T1" fmla="*/ 152 h 152"/>
                <a:gd name="T2" fmla="*/ 98 w 126"/>
                <a:gd name="T3" fmla="*/ 143 h 152"/>
                <a:gd name="T4" fmla="*/ 102 w 126"/>
                <a:gd name="T5" fmla="*/ 133 h 152"/>
                <a:gd name="T6" fmla="*/ 109 w 126"/>
                <a:gd name="T7" fmla="*/ 128 h 152"/>
                <a:gd name="T8" fmla="*/ 121 w 126"/>
                <a:gd name="T9" fmla="*/ 124 h 152"/>
                <a:gd name="T10" fmla="*/ 126 w 126"/>
                <a:gd name="T11" fmla="*/ 101 h 152"/>
                <a:gd name="T12" fmla="*/ 123 w 126"/>
                <a:gd name="T13" fmla="*/ 79 h 152"/>
                <a:gd name="T14" fmla="*/ 109 w 126"/>
                <a:gd name="T15" fmla="*/ 70 h 152"/>
                <a:gd name="T16" fmla="*/ 91 w 126"/>
                <a:gd name="T17" fmla="*/ 83 h 152"/>
                <a:gd name="T18" fmla="*/ 83 w 126"/>
                <a:gd name="T19" fmla="*/ 70 h 152"/>
                <a:gd name="T20" fmla="*/ 78 w 126"/>
                <a:gd name="T21" fmla="*/ 55 h 152"/>
                <a:gd name="T22" fmla="*/ 74 w 126"/>
                <a:gd name="T23" fmla="*/ 39 h 152"/>
                <a:gd name="T24" fmla="*/ 72 w 126"/>
                <a:gd name="T25" fmla="*/ 28 h 152"/>
                <a:gd name="T26" fmla="*/ 64 w 126"/>
                <a:gd name="T27" fmla="*/ 34 h 152"/>
                <a:gd name="T28" fmla="*/ 59 w 126"/>
                <a:gd name="T29" fmla="*/ 43 h 152"/>
                <a:gd name="T30" fmla="*/ 57 w 126"/>
                <a:gd name="T31" fmla="*/ 53 h 152"/>
                <a:gd name="T32" fmla="*/ 61 w 126"/>
                <a:gd name="T33" fmla="*/ 66 h 152"/>
                <a:gd name="T34" fmla="*/ 55 w 126"/>
                <a:gd name="T35" fmla="*/ 53 h 152"/>
                <a:gd name="T36" fmla="*/ 51 w 126"/>
                <a:gd name="T37" fmla="*/ 36 h 152"/>
                <a:gd name="T38" fmla="*/ 51 w 126"/>
                <a:gd name="T39" fmla="*/ 19 h 152"/>
                <a:gd name="T40" fmla="*/ 51 w 126"/>
                <a:gd name="T41" fmla="*/ 0 h 152"/>
                <a:gd name="T42" fmla="*/ 36 w 126"/>
                <a:gd name="T43" fmla="*/ 4 h 152"/>
                <a:gd name="T44" fmla="*/ 23 w 126"/>
                <a:gd name="T45" fmla="*/ 11 h 152"/>
                <a:gd name="T46" fmla="*/ 12 w 126"/>
                <a:gd name="T47" fmla="*/ 23 h 152"/>
                <a:gd name="T48" fmla="*/ 6 w 126"/>
                <a:gd name="T49" fmla="*/ 36 h 152"/>
                <a:gd name="T50" fmla="*/ 0 w 126"/>
                <a:gd name="T51" fmla="*/ 53 h 152"/>
                <a:gd name="T52" fmla="*/ 0 w 126"/>
                <a:gd name="T53" fmla="*/ 73 h 152"/>
                <a:gd name="T54" fmla="*/ 6 w 126"/>
                <a:gd name="T55" fmla="*/ 98 h 152"/>
                <a:gd name="T56" fmla="*/ 27 w 126"/>
                <a:gd name="T57" fmla="*/ 126 h 152"/>
                <a:gd name="T58" fmla="*/ 27 w 126"/>
                <a:gd name="T59" fmla="*/ 120 h 152"/>
                <a:gd name="T60" fmla="*/ 27 w 126"/>
                <a:gd name="T61" fmla="*/ 115 h 152"/>
                <a:gd name="T62" fmla="*/ 31 w 126"/>
                <a:gd name="T63" fmla="*/ 109 h 152"/>
                <a:gd name="T64" fmla="*/ 32 w 126"/>
                <a:gd name="T65" fmla="*/ 105 h 152"/>
                <a:gd name="T66" fmla="*/ 34 w 126"/>
                <a:gd name="T67" fmla="*/ 117 h 152"/>
                <a:gd name="T68" fmla="*/ 38 w 126"/>
                <a:gd name="T69" fmla="*/ 132 h 152"/>
                <a:gd name="T70" fmla="*/ 47 w 126"/>
                <a:gd name="T71" fmla="*/ 143 h 152"/>
                <a:gd name="T72" fmla="*/ 64 w 126"/>
                <a:gd name="T73" fmla="*/ 148 h 152"/>
                <a:gd name="T74" fmla="*/ 62 w 126"/>
                <a:gd name="T75" fmla="*/ 143 h 152"/>
                <a:gd name="T76" fmla="*/ 61 w 126"/>
                <a:gd name="T77" fmla="*/ 137 h 152"/>
                <a:gd name="T78" fmla="*/ 61 w 126"/>
                <a:gd name="T79" fmla="*/ 132 h 152"/>
                <a:gd name="T80" fmla="*/ 62 w 126"/>
                <a:gd name="T81" fmla="*/ 124 h 152"/>
                <a:gd name="T82" fmla="*/ 64 w 126"/>
                <a:gd name="T83" fmla="*/ 135 h 152"/>
                <a:gd name="T84" fmla="*/ 70 w 126"/>
                <a:gd name="T85" fmla="*/ 143 h 152"/>
                <a:gd name="T86" fmla="*/ 79 w 126"/>
                <a:gd name="T87" fmla="*/ 150 h 152"/>
                <a:gd name="T88" fmla="*/ 96 w 126"/>
                <a:gd name="T89" fmla="*/ 152 h 1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26"/>
                <a:gd name="T136" fmla="*/ 0 h 152"/>
                <a:gd name="T137" fmla="*/ 126 w 126"/>
                <a:gd name="T138" fmla="*/ 152 h 1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26" h="152">
                  <a:moveTo>
                    <a:pt x="96" y="152"/>
                  </a:moveTo>
                  <a:lnTo>
                    <a:pt x="98" y="143"/>
                  </a:lnTo>
                  <a:lnTo>
                    <a:pt x="102" y="133"/>
                  </a:lnTo>
                  <a:lnTo>
                    <a:pt x="109" y="128"/>
                  </a:lnTo>
                  <a:lnTo>
                    <a:pt x="121" y="124"/>
                  </a:lnTo>
                  <a:lnTo>
                    <a:pt x="126" y="101"/>
                  </a:lnTo>
                  <a:lnTo>
                    <a:pt x="123" y="79"/>
                  </a:lnTo>
                  <a:lnTo>
                    <a:pt x="109" y="70"/>
                  </a:lnTo>
                  <a:lnTo>
                    <a:pt x="91" y="83"/>
                  </a:lnTo>
                  <a:lnTo>
                    <a:pt x="83" y="70"/>
                  </a:lnTo>
                  <a:lnTo>
                    <a:pt x="78" y="55"/>
                  </a:lnTo>
                  <a:lnTo>
                    <a:pt x="74" y="39"/>
                  </a:lnTo>
                  <a:lnTo>
                    <a:pt x="72" y="28"/>
                  </a:lnTo>
                  <a:lnTo>
                    <a:pt x="64" y="34"/>
                  </a:lnTo>
                  <a:lnTo>
                    <a:pt x="59" y="43"/>
                  </a:lnTo>
                  <a:lnTo>
                    <a:pt x="57" y="53"/>
                  </a:lnTo>
                  <a:lnTo>
                    <a:pt x="61" y="66"/>
                  </a:lnTo>
                  <a:lnTo>
                    <a:pt x="55" y="53"/>
                  </a:lnTo>
                  <a:lnTo>
                    <a:pt x="51" y="36"/>
                  </a:lnTo>
                  <a:lnTo>
                    <a:pt x="51" y="19"/>
                  </a:lnTo>
                  <a:lnTo>
                    <a:pt x="51" y="0"/>
                  </a:lnTo>
                  <a:lnTo>
                    <a:pt x="36" y="4"/>
                  </a:lnTo>
                  <a:lnTo>
                    <a:pt x="23" y="11"/>
                  </a:lnTo>
                  <a:lnTo>
                    <a:pt x="12" y="23"/>
                  </a:lnTo>
                  <a:lnTo>
                    <a:pt x="6" y="36"/>
                  </a:lnTo>
                  <a:lnTo>
                    <a:pt x="0" y="53"/>
                  </a:lnTo>
                  <a:lnTo>
                    <a:pt x="0" y="73"/>
                  </a:lnTo>
                  <a:lnTo>
                    <a:pt x="6" y="98"/>
                  </a:lnTo>
                  <a:lnTo>
                    <a:pt x="27" y="126"/>
                  </a:lnTo>
                  <a:lnTo>
                    <a:pt x="27" y="120"/>
                  </a:lnTo>
                  <a:lnTo>
                    <a:pt x="27" y="115"/>
                  </a:lnTo>
                  <a:lnTo>
                    <a:pt x="31" y="109"/>
                  </a:lnTo>
                  <a:lnTo>
                    <a:pt x="32" y="105"/>
                  </a:lnTo>
                  <a:lnTo>
                    <a:pt x="34" y="117"/>
                  </a:lnTo>
                  <a:lnTo>
                    <a:pt x="38" y="132"/>
                  </a:lnTo>
                  <a:lnTo>
                    <a:pt x="47" y="143"/>
                  </a:lnTo>
                  <a:lnTo>
                    <a:pt x="64" y="148"/>
                  </a:lnTo>
                  <a:lnTo>
                    <a:pt x="62" y="143"/>
                  </a:lnTo>
                  <a:lnTo>
                    <a:pt x="61" y="137"/>
                  </a:lnTo>
                  <a:lnTo>
                    <a:pt x="61" y="132"/>
                  </a:lnTo>
                  <a:lnTo>
                    <a:pt x="62" y="124"/>
                  </a:lnTo>
                  <a:lnTo>
                    <a:pt x="64" y="135"/>
                  </a:lnTo>
                  <a:lnTo>
                    <a:pt x="70" y="143"/>
                  </a:lnTo>
                  <a:lnTo>
                    <a:pt x="79" y="150"/>
                  </a:lnTo>
                  <a:lnTo>
                    <a:pt x="96" y="1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22" name="Freeform 135"/>
            <p:cNvSpPr>
              <a:spLocks/>
            </p:cNvSpPr>
            <p:nvPr/>
          </p:nvSpPr>
          <p:spPr bwMode="auto">
            <a:xfrm>
              <a:off x="843" y="1066"/>
              <a:ext cx="71" cy="57"/>
            </a:xfrm>
            <a:custGeom>
              <a:avLst/>
              <a:gdLst>
                <a:gd name="T0" fmla="*/ 7 w 141"/>
                <a:gd name="T1" fmla="*/ 105 h 114"/>
                <a:gd name="T2" fmla="*/ 0 w 141"/>
                <a:gd name="T3" fmla="*/ 75 h 114"/>
                <a:gd name="T4" fmla="*/ 9 w 141"/>
                <a:gd name="T5" fmla="*/ 49 h 114"/>
                <a:gd name="T6" fmla="*/ 15 w 141"/>
                <a:gd name="T7" fmla="*/ 26 h 114"/>
                <a:gd name="T8" fmla="*/ 28 w 141"/>
                <a:gd name="T9" fmla="*/ 11 h 114"/>
                <a:gd name="T10" fmla="*/ 48 w 141"/>
                <a:gd name="T11" fmla="*/ 2 h 114"/>
                <a:gd name="T12" fmla="*/ 48 w 141"/>
                <a:gd name="T13" fmla="*/ 11 h 114"/>
                <a:gd name="T14" fmla="*/ 35 w 141"/>
                <a:gd name="T15" fmla="*/ 37 h 114"/>
                <a:gd name="T16" fmla="*/ 47 w 141"/>
                <a:gd name="T17" fmla="*/ 49 h 114"/>
                <a:gd name="T18" fmla="*/ 58 w 141"/>
                <a:gd name="T19" fmla="*/ 37 h 114"/>
                <a:gd name="T20" fmla="*/ 62 w 141"/>
                <a:gd name="T21" fmla="*/ 39 h 114"/>
                <a:gd name="T22" fmla="*/ 63 w 141"/>
                <a:gd name="T23" fmla="*/ 47 h 114"/>
                <a:gd name="T24" fmla="*/ 77 w 141"/>
                <a:gd name="T25" fmla="*/ 43 h 114"/>
                <a:gd name="T26" fmla="*/ 97 w 141"/>
                <a:gd name="T27" fmla="*/ 26 h 114"/>
                <a:gd name="T28" fmla="*/ 112 w 141"/>
                <a:gd name="T29" fmla="*/ 30 h 114"/>
                <a:gd name="T30" fmla="*/ 109 w 141"/>
                <a:gd name="T31" fmla="*/ 45 h 114"/>
                <a:gd name="T32" fmla="*/ 112 w 141"/>
                <a:gd name="T33" fmla="*/ 51 h 114"/>
                <a:gd name="T34" fmla="*/ 131 w 141"/>
                <a:gd name="T35" fmla="*/ 49 h 114"/>
                <a:gd name="T36" fmla="*/ 135 w 141"/>
                <a:gd name="T37" fmla="*/ 58 h 114"/>
                <a:gd name="T38" fmla="*/ 127 w 141"/>
                <a:gd name="T39" fmla="*/ 73 h 114"/>
                <a:gd name="T40" fmla="*/ 122 w 141"/>
                <a:gd name="T41" fmla="*/ 77 h 114"/>
                <a:gd name="T42" fmla="*/ 116 w 141"/>
                <a:gd name="T43" fmla="*/ 71 h 114"/>
                <a:gd name="T44" fmla="*/ 112 w 141"/>
                <a:gd name="T45" fmla="*/ 79 h 114"/>
                <a:gd name="T46" fmla="*/ 103 w 141"/>
                <a:gd name="T47" fmla="*/ 94 h 114"/>
                <a:gd name="T48" fmla="*/ 82 w 141"/>
                <a:gd name="T49" fmla="*/ 99 h 114"/>
                <a:gd name="T50" fmla="*/ 67 w 141"/>
                <a:gd name="T51" fmla="*/ 105 h 114"/>
                <a:gd name="T52" fmla="*/ 58 w 141"/>
                <a:gd name="T53" fmla="*/ 105 h 114"/>
                <a:gd name="T54" fmla="*/ 50 w 141"/>
                <a:gd name="T55" fmla="*/ 96 h 114"/>
                <a:gd name="T56" fmla="*/ 45 w 141"/>
                <a:gd name="T57" fmla="*/ 103 h 114"/>
                <a:gd name="T58" fmla="*/ 33 w 141"/>
                <a:gd name="T59" fmla="*/ 99 h 114"/>
                <a:gd name="T60" fmla="*/ 24 w 141"/>
                <a:gd name="T61" fmla="*/ 98 h 114"/>
                <a:gd name="T62" fmla="*/ 22 w 141"/>
                <a:gd name="T63" fmla="*/ 107 h 114"/>
                <a:gd name="T64" fmla="*/ 24 w 141"/>
                <a:gd name="T65" fmla="*/ 114 h 11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1"/>
                <a:gd name="T100" fmla="*/ 0 h 114"/>
                <a:gd name="T101" fmla="*/ 141 w 141"/>
                <a:gd name="T102" fmla="*/ 114 h 11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1" h="114">
                  <a:moveTo>
                    <a:pt x="24" y="114"/>
                  </a:moveTo>
                  <a:lnTo>
                    <a:pt x="7" y="105"/>
                  </a:lnTo>
                  <a:lnTo>
                    <a:pt x="0" y="90"/>
                  </a:lnTo>
                  <a:lnTo>
                    <a:pt x="0" y="75"/>
                  </a:lnTo>
                  <a:lnTo>
                    <a:pt x="9" y="60"/>
                  </a:lnTo>
                  <a:lnTo>
                    <a:pt x="9" y="49"/>
                  </a:lnTo>
                  <a:lnTo>
                    <a:pt x="11" y="37"/>
                  </a:lnTo>
                  <a:lnTo>
                    <a:pt x="15" y="26"/>
                  </a:lnTo>
                  <a:lnTo>
                    <a:pt x="20" y="19"/>
                  </a:lnTo>
                  <a:lnTo>
                    <a:pt x="28" y="11"/>
                  </a:lnTo>
                  <a:lnTo>
                    <a:pt x="37" y="5"/>
                  </a:lnTo>
                  <a:lnTo>
                    <a:pt x="48" y="2"/>
                  </a:lnTo>
                  <a:lnTo>
                    <a:pt x="62" y="0"/>
                  </a:lnTo>
                  <a:lnTo>
                    <a:pt x="48" y="11"/>
                  </a:lnTo>
                  <a:lnTo>
                    <a:pt x="39" y="24"/>
                  </a:lnTo>
                  <a:lnTo>
                    <a:pt x="35" y="37"/>
                  </a:lnTo>
                  <a:lnTo>
                    <a:pt x="39" y="52"/>
                  </a:lnTo>
                  <a:lnTo>
                    <a:pt x="47" y="49"/>
                  </a:lnTo>
                  <a:lnTo>
                    <a:pt x="52" y="43"/>
                  </a:lnTo>
                  <a:lnTo>
                    <a:pt x="58" y="37"/>
                  </a:lnTo>
                  <a:lnTo>
                    <a:pt x="63" y="34"/>
                  </a:lnTo>
                  <a:lnTo>
                    <a:pt x="62" y="39"/>
                  </a:lnTo>
                  <a:lnTo>
                    <a:pt x="62" y="43"/>
                  </a:lnTo>
                  <a:lnTo>
                    <a:pt x="63" y="47"/>
                  </a:lnTo>
                  <a:lnTo>
                    <a:pt x="67" y="52"/>
                  </a:lnTo>
                  <a:lnTo>
                    <a:pt x="77" y="43"/>
                  </a:lnTo>
                  <a:lnTo>
                    <a:pt x="86" y="34"/>
                  </a:lnTo>
                  <a:lnTo>
                    <a:pt x="97" y="26"/>
                  </a:lnTo>
                  <a:lnTo>
                    <a:pt x="114" y="22"/>
                  </a:lnTo>
                  <a:lnTo>
                    <a:pt x="112" y="30"/>
                  </a:lnTo>
                  <a:lnTo>
                    <a:pt x="112" y="37"/>
                  </a:lnTo>
                  <a:lnTo>
                    <a:pt x="109" y="45"/>
                  </a:lnTo>
                  <a:lnTo>
                    <a:pt x="103" y="52"/>
                  </a:lnTo>
                  <a:lnTo>
                    <a:pt x="112" y="51"/>
                  </a:lnTo>
                  <a:lnTo>
                    <a:pt x="122" y="49"/>
                  </a:lnTo>
                  <a:lnTo>
                    <a:pt x="131" y="49"/>
                  </a:lnTo>
                  <a:lnTo>
                    <a:pt x="141" y="52"/>
                  </a:lnTo>
                  <a:lnTo>
                    <a:pt x="135" y="58"/>
                  </a:lnTo>
                  <a:lnTo>
                    <a:pt x="131" y="66"/>
                  </a:lnTo>
                  <a:lnTo>
                    <a:pt x="127" y="73"/>
                  </a:lnTo>
                  <a:lnTo>
                    <a:pt x="126" y="81"/>
                  </a:lnTo>
                  <a:lnTo>
                    <a:pt x="122" y="77"/>
                  </a:lnTo>
                  <a:lnTo>
                    <a:pt x="120" y="75"/>
                  </a:lnTo>
                  <a:lnTo>
                    <a:pt x="116" y="71"/>
                  </a:lnTo>
                  <a:lnTo>
                    <a:pt x="112" y="69"/>
                  </a:lnTo>
                  <a:lnTo>
                    <a:pt x="112" y="79"/>
                  </a:lnTo>
                  <a:lnTo>
                    <a:pt x="110" y="86"/>
                  </a:lnTo>
                  <a:lnTo>
                    <a:pt x="103" y="94"/>
                  </a:lnTo>
                  <a:lnTo>
                    <a:pt x="92" y="99"/>
                  </a:lnTo>
                  <a:lnTo>
                    <a:pt x="82" y="99"/>
                  </a:lnTo>
                  <a:lnTo>
                    <a:pt x="75" y="101"/>
                  </a:lnTo>
                  <a:lnTo>
                    <a:pt x="67" y="105"/>
                  </a:lnTo>
                  <a:lnTo>
                    <a:pt x="62" y="111"/>
                  </a:lnTo>
                  <a:lnTo>
                    <a:pt x="58" y="105"/>
                  </a:lnTo>
                  <a:lnTo>
                    <a:pt x="54" y="99"/>
                  </a:lnTo>
                  <a:lnTo>
                    <a:pt x="50" y="96"/>
                  </a:lnTo>
                  <a:lnTo>
                    <a:pt x="45" y="90"/>
                  </a:lnTo>
                  <a:lnTo>
                    <a:pt x="45" y="103"/>
                  </a:lnTo>
                  <a:lnTo>
                    <a:pt x="39" y="101"/>
                  </a:lnTo>
                  <a:lnTo>
                    <a:pt x="33" y="99"/>
                  </a:lnTo>
                  <a:lnTo>
                    <a:pt x="28" y="99"/>
                  </a:lnTo>
                  <a:lnTo>
                    <a:pt x="24" y="98"/>
                  </a:lnTo>
                  <a:lnTo>
                    <a:pt x="22" y="103"/>
                  </a:lnTo>
                  <a:lnTo>
                    <a:pt x="22" y="107"/>
                  </a:lnTo>
                  <a:lnTo>
                    <a:pt x="22" y="111"/>
                  </a:lnTo>
                  <a:lnTo>
                    <a:pt x="24" y="11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23" name="Freeform 136"/>
            <p:cNvSpPr>
              <a:spLocks/>
            </p:cNvSpPr>
            <p:nvPr/>
          </p:nvSpPr>
          <p:spPr bwMode="auto">
            <a:xfrm>
              <a:off x="965" y="734"/>
              <a:ext cx="14" cy="10"/>
            </a:xfrm>
            <a:custGeom>
              <a:avLst/>
              <a:gdLst>
                <a:gd name="T0" fmla="*/ 0 w 28"/>
                <a:gd name="T1" fmla="*/ 19 h 19"/>
                <a:gd name="T2" fmla="*/ 2 w 28"/>
                <a:gd name="T3" fmla="*/ 5 h 19"/>
                <a:gd name="T4" fmla="*/ 9 w 28"/>
                <a:gd name="T5" fmla="*/ 0 h 19"/>
                <a:gd name="T6" fmla="*/ 19 w 28"/>
                <a:gd name="T7" fmla="*/ 0 h 19"/>
                <a:gd name="T8" fmla="*/ 28 w 28"/>
                <a:gd name="T9" fmla="*/ 9 h 19"/>
                <a:gd name="T10" fmla="*/ 19 w 28"/>
                <a:gd name="T11" fmla="*/ 15 h 19"/>
                <a:gd name="T12" fmla="*/ 15 w 28"/>
                <a:gd name="T13" fmla="*/ 9 h 19"/>
                <a:gd name="T14" fmla="*/ 9 w 28"/>
                <a:gd name="T15" fmla="*/ 5 h 19"/>
                <a:gd name="T16" fmla="*/ 4 w 28"/>
                <a:gd name="T17" fmla="*/ 9 h 19"/>
                <a:gd name="T18" fmla="*/ 0 w 28"/>
                <a:gd name="T19" fmla="*/ 19 h 1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8"/>
                <a:gd name="T31" fmla="*/ 0 h 19"/>
                <a:gd name="T32" fmla="*/ 28 w 28"/>
                <a:gd name="T33" fmla="*/ 19 h 1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8" h="19">
                  <a:moveTo>
                    <a:pt x="0" y="19"/>
                  </a:moveTo>
                  <a:lnTo>
                    <a:pt x="2" y="5"/>
                  </a:lnTo>
                  <a:lnTo>
                    <a:pt x="9" y="0"/>
                  </a:lnTo>
                  <a:lnTo>
                    <a:pt x="19" y="0"/>
                  </a:lnTo>
                  <a:lnTo>
                    <a:pt x="28" y="9"/>
                  </a:lnTo>
                  <a:lnTo>
                    <a:pt x="19" y="15"/>
                  </a:lnTo>
                  <a:lnTo>
                    <a:pt x="15" y="9"/>
                  </a:lnTo>
                  <a:lnTo>
                    <a:pt x="9" y="5"/>
                  </a:lnTo>
                  <a:lnTo>
                    <a:pt x="4" y="9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24" name="Freeform 137"/>
            <p:cNvSpPr>
              <a:spLocks/>
            </p:cNvSpPr>
            <p:nvPr/>
          </p:nvSpPr>
          <p:spPr bwMode="auto">
            <a:xfrm>
              <a:off x="4195" y="229"/>
              <a:ext cx="581" cy="1136"/>
            </a:xfrm>
            <a:custGeom>
              <a:avLst/>
              <a:gdLst>
                <a:gd name="T0" fmla="*/ 1028 w 1162"/>
                <a:gd name="T1" fmla="*/ 2211 h 2271"/>
                <a:gd name="T2" fmla="*/ 951 w 1162"/>
                <a:gd name="T3" fmla="*/ 2025 h 2271"/>
                <a:gd name="T4" fmla="*/ 925 w 1162"/>
                <a:gd name="T5" fmla="*/ 1741 h 2271"/>
                <a:gd name="T6" fmla="*/ 940 w 1162"/>
                <a:gd name="T7" fmla="*/ 1289 h 2271"/>
                <a:gd name="T8" fmla="*/ 979 w 1162"/>
                <a:gd name="T9" fmla="*/ 695 h 2271"/>
                <a:gd name="T10" fmla="*/ 906 w 1162"/>
                <a:gd name="T11" fmla="*/ 301 h 2271"/>
                <a:gd name="T12" fmla="*/ 964 w 1162"/>
                <a:gd name="T13" fmla="*/ 207 h 2271"/>
                <a:gd name="T14" fmla="*/ 1058 w 1162"/>
                <a:gd name="T15" fmla="*/ 141 h 2271"/>
                <a:gd name="T16" fmla="*/ 1133 w 1162"/>
                <a:gd name="T17" fmla="*/ 145 h 2271"/>
                <a:gd name="T18" fmla="*/ 1118 w 1162"/>
                <a:gd name="T19" fmla="*/ 72 h 2271"/>
                <a:gd name="T20" fmla="*/ 1004 w 1162"/>
                <a:gd name="T21" fmla="*/ 62 h 2271"/>
                <a:gd name="T22" fmla="*/ 928 w 1162"/>
                <a:gd name="T23" fmla="*/ 47 h 2271"/>
                <a:gd name="T24" fmla="*/ 844 w 1162"/>
                <a:gd name="T25" fmla="*/ 55 h 2271"/>
                <a:gd name="T26" fmla="*/ 799 w 1162"/>
                <a:gd name="T27" fmla="*/ 2 h 2271"/>
                <a:gd name="T28" fmla="*/ 793 w 1162"/>
                <a:gd name="T29" fmla="*/ 66 h 2271"/>
                <a:gd name="T30" fmla="*/ 729 w 1162"/>
                <a:gd name="T31" fmla="*/ 53 h 2271"/>
                <a:gd name="T32" fmla="*/ 697 w 1162"/>
                <a:gd name="T33" fmla="*/ 94 h 2271"/>
                <a:gd name="T34" fmla="*/ 695 w 1162"/>
                <a:gd name="T35" fmla="*/ 145 h 2271"/>
                <a:gd name="T36" fmla="*/ 759 w 1162"/>
                <a:gd name="T37" fmla="*/ 366 h 2271"/>
                <a:gd name="T38" fmla="*/ 727 w 1162"/>
                <a:gd name="T39" fmla="*/ 768 h 2271"/>
                <a:gd name="T40" fmla="*/ 639 w 1162"/>
                <a:gd name="T41" fmla="*/ 919 h 2271"/>
                <a:gd name="T42" fmla="*/ 532 w 1162"/>
                <a:gd name="T43" fmla="*/ 1056 h 2271"/>
                <a:gd name="T44" fmla="*/ 301 w 1162"/>
                <a:gd name="T45" fmla="*/ 1180 h 2271"/>
                <a:gd name="T46" fmla="*/ 165 w 1162"/>
                <a:gd name="T47" fmla="*/ 1371 h 2271"/>
                <a:gd name="T48" fmla="*/ 82 w 1162"/>
                <a:gd name="T49" fmla="*/ 1679 h 2271"/>
                <a:gd name="T50" fmla="*/ 30 w 1162"/>
                <a:gd name="T51" fmla="*/ 1794 h 2271"/>
                <a:gd name="T52" fmla="*/ 26 w 1162"/>
                <a:gd name="T53" fmla="*/ 1875 h 2271"/>
                <a:gd name="T54" fmla="*/ 60 w 1162"/>
                <a:gd name="T55" fmla="*/ 1824 h 2271"/>
                <a:gd name="T56" fmla="*/ 148 w 1162"/>
                <a:gd name="T57" fmla="*/ 1674 h 2271"/>
                <a:gd name="T58" fmla="*/ 188 w 1162"/>
                <a:gd name="T59" fmla="*/ 1388 h 2271"/>
                <a:gd name="T60" fmla="*/ 205 w 1162"/>
                <a:gd name="T61" fmla="*/ 1670 h 2271"/>
                <a:gd name="T62" fmla="*/ 182 w 1162"/>
                <a:gd name="T63" fmla="*/ 2027 h 2271"/>
                <a:gd name="T64" fmla="*/ 212 w 1162"/>
                <a:gd name="T65" fmla="*/ 2226 h 2271"/>
                <a:gd name="T66" fmla="*/ 306 w 1162"/>
                <a:gd name="T67" fmla="*/ 2252 h 2271"/>
                <a:gd name="T68" fmla="*/ 252 w 1162"/>
                <a:gd name="T69" fmla="*/ 2149 h 2271"/>
                <a:gd name="T70" fmla="*/ 229 w 1162"/>
                <a:gd name="T71" fmla="*/ 1839 h 2271"/>
                <a:gd name="T72" fmla="*/ 302 w 1162"/>
                <a:gd name="T73" fmla="*/ 1708 h 2271"/>
                <a:gd name="T74" fmla="*/ 282 w 1162"/>
                <a:gd name="T75" fmla="*/ 1835 h 2271"/>
                <a:gd name="T76" fmla="*/ 361 w 1162"/>
                <a:gd name="T77" fmla="*/ 1959 h 2271"/>
                <a:gd name="T78" fmla="*/ 430 w 1162"/>
                <a:gd name="T79" fmla="*/ 2187 h 2271"/>
                <a:gd name="T80" fmla="*/ 472 w 1162"/>
                <a:gd name="T81" fmla="*/ 2247 h 2271"/>
                <a:gd name="T82" fmla="*/ 571 w 1162"/>
                <a:gd name="T83" fmla="*/ 2269 h 2271"/>
                <a:gd name="T84" fmla="*/ 524 w 1162"/>
                <a:gd name="T85" fmla="*/ 2189 h 2271"/>
                <a:gd name="T86" fmla="*/ 419 w 1162"/>
                <a:gd name="T87" fmla="*/ 1986 h 2271"/>
                <a:gd name="T88" fmla="*/ 376 w 1162"/>
                <a:gd name="T89" fmla="*/ 1807 h 2271"/>
                <a:gd name="T90" fmla="*/ 524 w 1162"/>
                <a:gd name="T91" fmla="*/ 1497 h 2271"/>
                <a:gd name="T92" fmla="*/ 675 w 1162"/>
                <a:gd name="T93" fmla="*/ 1469 h 2271"/>
                <a:gd name="T94" fmla="*/ 727 w 1162"/>
                <a:gd name="T95" fmla="*/ 1830 h 2271"/>
                <a:gd name="T96" fmla="*/ 714 w 1162"/>
                <a:gd name="T97" fmla="*/ 1999 h 2271"/>
                <a:gd name="T98" fmla="*/ 740 w 1162"/>
                <a:gd name="T99" fmla="*/ 2189 h 2271"/>
                <a:gd name="T100" fmla="*/ 776 w 1162"/>
                <a:gd name="T101" fmla="*/ 2254 h 2271"/>
                <a:gd name="T102" fmla="*/ 833 w 1162"/>
                <a:gd name="T103" fmla="*/ 2256 h 2271"/>
                <a:gd name="T104" fmla="*/ 780 w 1162"/>
                <a:gd name="T105" fmla="*/ 2175 h 2271"/>
                <a:gd name="T106" fmla="*/ 816 w 1162"/>
                <a:gd name="T107" fmla="*/ 1794 h 2271"/>
                <a:gd name="T108" fmla="*/ 876 w 1162"/>
                <a:gd name="T109" fmla="*/ 1903 h 2271"/>
                <a:gd name="T110" fmla="*/ 968 w 1162"/>
                <a:gd name="T111" fmla="*/ 2234 h 2271"/>
                <a:gd name="T112" fmla="*/ 1054 w 1162"/>
                <a:gd name="T113" fmla="*/ 2269 h 227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162"/>
                <a:gd name="T172" fmla="*/ 0 h 2271"/>
                <a:gd name="T173" fmla="*/ 1162 w 1162"/>
                <a:gd name="T174" fmla="*/ 2271 h 227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162" h="2271">
                  <a:moveTo>
                    <a:pt x="1075" y="2262"/>
                  </a:moveTo>
                  <a:lnTo>
                    <a:pt x="1069" y="2252"/>
                  </a:lnTo>
                  <a:lnTo>
                    <a:pt x="1062" y="2245"/>
                  </a:lnTo>
                  <a:lnTo>
                    <a:pt x="1056" y="2235"/>
                  </a:lnTo>
                  <a:lnTo>
                    <a:pt x="1051" y="2226"/>
                  </a:lnTo>
                  <a:lnTo>
                    <a:pt x="1043" y="2220"/>
                  </a:lnTo>
                  <a:lnTo>
                    <a:pt x="1036" y="2215"/>
                  </a:lnTo>
                  <a:lnTo>
                    <a:pt x="1028" y="2211"/>
                  </a:lnTo>
                  <a:lnTo>
                    <a:pt x="1019" y="2209"/>
                  </a:lnTo>
                  <a:lnTo>
                    <a:pt x="1006" y="2187"/>
                  </a:lnTo>
                  <a:lnTo>
                    <a:pt x="994" y="2160"/>
                  </a:lnTo>
                  <a:lnTo>
                    <a:pt x="983" y="2132"/>
                  </a:lnTo>
                  <a:lnTo>
                    <a:pt x="972" y="2104"/>
                  </a:lnTo>
                  <a:lnTo>
                    <a:pt x="964" y="2076"/>
                  </a:lnTo>
                  <a:lnTo>
                    <a:pt x="957" y="2050"/>
                  </a:lnTo>
                  <a:lnTo>
                    <a:pt x="951" y="2025"/>
                  </a:lnTo>
                  <a:lnTo>
                    <a:pt x="947" y="2004"/>
                  </a:lnTo>
                  <a:lnTo>
                    <a:pt x="942" y="1965"/>
                  </a:lnTo>
                  <a:lnTo>
                    <a:pt x="934" y="1922"/>
                  </a:lnTo>
                  <a:lnTo>
                    <a:pt x="925" y="1880"/>
                  </a:lnTo>
                  <a:lnTo>
                    <a:pt x="913" y="1850"/>
                  </a:lnTo>
                  <a:lnTo>
                    <a:pt x="928" y="1822"/>
                  </a:lnTo>
                  <a:lnTo>
                    <a:pt x="932" y="1785"/>
                  </a:lnTo>
                  <a:lnTo>
                    <a:pt x="925" y="1741"/>
                  </a:lnTo>
                  <a:lnTo>
                    <a:pt x="902" y="1698"/>
                  </a:lnTo>
                  <a:lnTo>
                    <a:pt x="900" y="1634"/>
                  </a:lnTo>
                  <a:lnTo>
                    <a:pt x="898" y="1572"/>
                  </a:lnTo>
                  <a:lnTo>
                    <a:pt x="902" y="1509"/>
                  </a:lnTo>
                  <a:lnTo>
                    <a:pt x="906" y="1448"/>
                  </a:lnTo>
                  <a:lnTo>
                    <a:pt x="913" y="1392"/>
                  </a:lnTo>
                  <a:lnTo>
                    <a:pt x="925" y="1338"/>
                  </a:lnTo>
                  <a:lnTo>
                    <a:pt x="940" y="1289"/>
                  </a:lnTo>
                  <a:lnTo>
                    <a:pt x="957" y="1246"/>
                  </a:lnTo>
                  <a:lnTo>
                    <a:pt x="975" y="1212"/>
                  </a:lnTo>
                  <a:lnTo>
                    <a:pt x="987" y="1185"/>
                  </a:lnTo>
                  <a:lnTo>
                    <a:pt x="987" y="1150"/>
                  </a:lnTo>
                  <a:lnTo>
                    <a:pt x="970" y="1088"/>
                  </a:lnTo>
                  <a:lnTo>
                    <a:pt x="974" y="1001"/>
                  </a:lnTo>
                  <a:lnTo>
                    <a:pt x="979" y="859"/>
                  </a:lnTo>
                  <a:lnTo>
                    <a:pt x="979" y="695"/>
                  </a:lnTo>
                  <a:lnTo>
                    <a:pt x="960" y="543"/>
                  </a:lnTo>
                  <a:lnTo>
                    <a:pt x="949" y="502"/>
                  </a:lnTo>
                  <a:lnTo>
                    <a:pt x="940" y="464"/>
                  </a:lnTo>
                  <a:lnTo>
                    <a:pt x="930" y="430"/>
                  </a:lnTo>
                  <a:lnTo>
                    <a:pt x="923" y="398"/>
                  </a:lnTo>
                  <a:lnTo>
                    <a:pt x="915" y="366"/>
                  </a:lnTo>
                  <a:lnTo>
                    <a:pt x="910" y="335"/>
                  </a:lnTo>
                  <a:lnTo>
                    <a:pt x="906" y="301"/>
                  </a:lnTo>
                  <a:lnTo>
                    <a:pt x="904" y="263"/>
                  </a:lnTo>
                  <a:lnTo>
                    <a:pt x="913" y="258"/>
                  </a:lnTo>
                  <a:lnTo>
                    <a:pt x="923" y="252"/>
                  </a:lnTo>
                  <a:lnTo>
                    <a:pt x="932" y="244"/>
                  </a:lnTo>
                  <a:lnTo>
                    <a:pt x="943" y="237"/>
                  </a:lnTo>
                  <a:lnTo>
                    <a:pt x="951" y="227"/>
                  </a:lnTo>
                  <a:lnTo>
                    <a:pt x="959" y="218"/>
                  </a:lnTo>
                  <a:lnTo>
                    <a:pt x="964" y="207"/>
                  </a:lnTo>
                  <a:lnTo>
                    <a:pt x="966" y="196"/>
                  </a:lnTo>
                  <a:lnTo>
                    <a:pt x="983" y="188"/>
                  </a:lnTo>
                  <a:lnTo>
                    <a:pt x="996" y="181"/>
                  </a:lnTo>
                  <a:lnTo>
                    <a:pt x="1009" y="171"/>
                  </a:lnTo>
                  <a:lnTo>
                    <a:pt x="1022" y="162"/>
                  </a:lnTo>
                  <a:lnTo>
                    <a:pt x="1034" y="154"/>
                  </a:lnTo>
                  <a:lnTo>
                    <a:pt x="1045" y="147"/>
                  </a:lnTo>
                  <a:lnTo>
                    <a:pt x="1058" y="141"/>
                  </a:lnTo>
                  <a:lnTo>
                    <a:pt x="1071" y="139"/>
                  </a:lnTo>
                  <a:lnTo>
                    <a:pt x="1079" y="141"/>
                  </a:lnTo>
                  <a:lnTo>
                    <a:pt x="1088" y="143"/>
                  </a:lnTo>
                  <a:lnTo>
                    <a:pt x="1098" y="145"/>
                  </a:lnTo>
                  <a:lnTo>
                    <a:pt x="1109" y="147"/>
                  </a:lnTo>
                  <a:lnTo>
                    <a:pt x="1118" y="147"/>
                  </a:lnTo>
                  <a:lnTo>
                    <a:pt x="1126" y="147"/>
                  </a:lnTo>
                  <a:lnTo>
                    <a:pt x="1133" y="145"/>
                  </a:lnTo>
                  <a:lnTo>
                    <a:pt x="1139" y="141"/>
                  </a:lnTo>
                  <a:lnTo>
                    <a:pt x="1150" y="128"/>
                  </a:lnTo>
                  <a:lnTo>
                    <a:pt x="1158" y="111"/>
                  </a:lnTo>
                  <a:lnTo>
                    <a:pt x="1162" y="96"/>
                  </a:lnTo>
                  <a:lnTo>
                    <a:pt x="1152" y="85"/>
                  </a:lnTo>
                  <a:lnTo>
                    <a:pt x="1143" y="81"/>
                  </a:lnTo>
                  <a:lnTo>
                    <a:pt x="1131" y="75"/>
                  </a:lnTo>
                  <a:lnTo>
                    <a:pt x="1118" y="72"/>
                  </a:lnTo>
                  <a:lnTo>
                    <a:pt x="1103" y="68"/>
                  </a:lnTo>
                  <a:lnTo>
                    <a:pt x="1088" y="64"/>
                  </a:lnTo>
                  <a:lnTo>
                    <a:pt x="1073" y="62"/>
                  </a:lnTo>
                  <a:lnTo>
                    <a:pt x="1058" y="60"/>
                  </a:lnTo>
                  <a:lnTo>
                    <a:pt x="1045" y="60"/>
                  </a:lnTo>
                  <a:lnTo>
                    <a:pt x="1032" y="60"/>
                  </a:lnTo>
                  <a:lnTo>
                    <a:pt x="1019" y="62"/>
                  </a:lnTo>
                  <a:lnTo>
                    <a:pt x="1004" y="62"/>
                  </a:lnTo>
                  <a:lnTo>
                    <a:pt x="989" y="62"/>
                  </a:lnTo>
                  <a:lnTo>
                    <a:pt x="975" y="62"/>
                  </a:lnTo>
                  <a:lnTo>
                    <a:pt x="960" y="62"/>
                  </a:lnTo>
                  <a:lnTo>
                    <a:pt x="949" y="62"/>
                  </a:lnTo>
                  <a:lnTo>
                    <a:pt x="940" y="62"/>
                  </a:lnTo>
                  <a:lnTo>
                    <a:pt x="940" y="57"/>
                  </a:lnTo>
                  <a:lnTo>
                    <a:pt x="936" y="51"/>
                  </a:lnTo>
                  <a:lnTo>
                    <a:pt x="928" y="47"/>
                  </a:lnTo>
                  <a:lnTo>
                    <a:pt x="921" y="45"/>
                  </a:lnTo>
                  <a:lnTo>
                    <a:pt x="912" y="43"/>
                  </a:lnTo>
                  <a:lnTo>
                    <a:pt x="902" y="45"/>
                  </a:lnTo>
                  <a:lnTo>
                    <a:pt x="893" y="49"/>
                  </a:lnTo>
                  <a:lnTo>
                    <a:pt x="885" y="57"/>
                  </a:lnTo>
                  <a:lnTo>
                    <a:pt x="872" y="55"/>
                  </a:lnTo>
                  <a:lnTo>
                    <a:pt x="857" y="55"/>
                  </a:lnTo>
                  <a:lnTo>
                    <a:pt x="844" y="55"/>
                  </a:lnTo>
                  <a:lnTo>
                    <a:pt x="831" y="58"/>
                  </a:lnTo>
                  <a:lnTo>
                    <a:pt x="823" y="49"/>
                  </a:lnTo>
                  <a:lnTo>
                    <a:pt x="816" y="40"/>
                  </a:lnTo>
                  <a:lnTo>
                    <a:pt x="810" y="30"/>
                  </a:lnTo>
                  <a:lnTo>
                    <a:pt x="802" y="25"/>
                  </a:lnTo>
                  <a:lnTo>
                    <a:pt x="810" y="15"/>
                  </a:lnTo>
                  <a:lnTo>
                    <a:pt x="808" y="8"/>
                  </a:lnTo>
                  <a:lnTo>
                    <a:pt x="799" y="2"/>
                  </a:lnTo>
                  <a:lnTo>
                    <a:pt x="778" y="0"/>
                  </a:lnTo>
                  <a:lnTo>
                    <a:pt x="759" y="6"/>
                  </a:lnTo>
                  <a:lnTo>
                    <a:pt x="752" y="17"/>
                  </a:lnTo>
                  <a:lnTo>
                    <a:pt x="755" y="26"/>
                  </a:lnTo>
                  <a:lnTo>
                    <a:pt x="769" y="30"/>
                  </a:lnTo>
                  <a:lnTo>
                    <a:pt x="776" y="42"/>
                  </a:lnTo>
                  <a:lnTo>
                    <a:pt x="784" y="55"/>
                  </a:lnTo>
                  <a:lnTo>
                    <a:pt x="793" y="66"/>
                  </a:lnTo>
                  <a:lnTo>
                    <a:pt x="799" y="75"/>
                  </a:lnTo>
                  <a:lnTo>
                    <a:pt x="789" y="77"/>
                  </a:lnTo>
                  <a:lnTo>
                    <a:pt x="780" y="77"/>
                  </a:lnTo>
                  <a:lnTo>
                    <a:pt x="771" y="75"/>
                  </a:lnTo>
                  <a:lnTo>
                    <a:pt x="761" y="72"/>
                  </a:lnTo>
                  <a:lnTo>
                    <a:pt x="750" y="66"/>
                  </a:lnTo>
                  <a:lnTo>
                    <a:pt x="739" y="60"/>
                  </a:lnTo>
                  <a:lnTo>
                    <a:pt x="729" y="53"/>
                  </a:lnTo>
                  <a:lnTo>
                    <a:pt x="718" y="45"/>
                  </a:lnTo>
                  <a:lnTo>
                    <a:pt x="718" y="57"/>
                  </a:lnTo>
                  <a:lnTo>
                    <a:pt x="720" y="70"/>
                  </a:lnTo>
                  <a:lnTo>
                    <a:pt x="724" y="83"/>
                  </a:lnTo>
                  <a:lnTo>
                    <a:pt x="729" y="94"/>
                  </a:lnTo>
                  <a:lnTo>
                    <a:pt x="720" y="92"/>
                  </a:lnTo>
                  <a:lnTo>
                    <a:pt x="708" y="92"/>
                  </a:lnTo>
                  <a:lnTo>
                    <a:pt x="697" y="94"/>
                  </a:lnTo>
                  <a:lnTo>
                    <a:pt x="686" y="96"/>
                  </a:lnTo>
                  <a:lnTo>
                    <a:pt x="677" y="100"/>
                  </a:lnTo>
                  <a:lnTo>
                    <a:pt x="667" y="105"/>
                  </a:lnTo>
                  <a:lnTo>
                    <a:pt x="660" y="109"/>
                  </a:lnTo>
                  <a:lnTo>
                    <a:pt x="656" y="113"/>
                  </a:lnTo>
                  <a:lnTo>
                    <a:pt x="667" y="124"/>
                  </a:lnTo>
                  <a:lnTo>
                    <a:pt x="682" y="135"/>
                  </a:lnTo>
                  <a:lnTo>
                    <a:pt x="695" y="145"/>
                  </a:lnTo>
                  <a:lnTo>
                    <a:pt x="710" y="152"/>
                  </a:lnTo>
                  <a:lnTo>
                    <a:pt x="727" y="158"/>
                  </a:lnTo>
                  <a:lnTo>
                    <a:pt x="744" y="162"/>
                  </a:lnTo>
                  <a:lnTo>
                    <a:pt x="759" y="164"/>
                  </a:lnTo>
                  <a:lnTo>
                    <a:pt x="776" y="162"/>
                  </a:lnTo>
                  <a:lnTo>
                    <a:pt x="761" y="231"/>
                  </a:lnTo>
                  <a:lnTo>
                    <a:pt x="757" y="299"/>
                  </a:lnTo>
                  <a:lnTo>
                    <a:pt x="759" y="366"/>
                  </a:lnTo>
                  <a:lnTo>
                    <a:pt x="765" y="436"/>
                  </a:lnTo>
                  <a:lnTo>
                    <a:pt x="772" y="509"/>
                  </a:lnTo>
                  <a:lnTo>
                    <a:pt x="778" y="584"/>
                  </a:lnTo>
                  <a:lnTo>
                    <a:pt x="778" y="658"/>
                  </a:lnTo>
                  <a:lnTo>
                    <a:pt x="769" y="721"/>
                  </a:lnTo>
                  <a:lnTo>
                    <a:pt x="755" y="737"/>
                  </a:lnTo>
                  <a:lnTo>
                    <a:pt x="742" y="753"/>
                  </a:lnTo>
                  <a:lnTo>
                    <a:pt x="727" y="768"/>
                  </a:lnTo>
                  <a:lnTo>
                    <a:pt x="712" y="785"/>
                  </a:lnTo>
                  <a:lnTo>
                    <a:pt x="697" y="800"/>
                  </a:lnTo>
                  <a:lnTo>
                    <a:pt x="686" y="815"/>
                  </a:lnTo>
                  <a:lnTo>
                    <a:pt x="675" y="830"/>
                  </a:lnTo>
                  <a:lnTo>
                    <a:pt x="669" y="844"/>
                  </a:lnTo>
                  <a:lnTo>
                    <a:pt x="660" y="870"/>
                  </a:lnTo>
                  <a:lnTo>
                    <a:pt x="650" y="894"/>
                  </a:lnTo>
                  <a:lnTo>
                    <a:pt x="639" y="919"/>
                  </a:lnTo>
                  <a:lnTo>
                    <a:pt x="624" y="943"/>
                  </a:lnTo>
                  <a:lnTo>
                    <a:pt x="616" y="956"/>
                  </a:lnTo>
                  <a:lnTo>
                    <a:pt x="609" y="971"/>
                  </a:lnTo>
                  <a:lnTo>
                    <a:pt x="599" y="986"/>
                  </a:lnTo>
                  <a:lnTo>
                    <a:pt x="586" y="1003"/>
                  </a:lnTo>
                  <a:lnTo>
                    <a:pt x="573" y="1020"/>
                  </a:lnTo>
                  <a:lnTo>
                    <a:pt x="554" y="1039"/>
                  </a:lnTo>
                  <a:lnTo>
                    <a:pt x="532" y="1056"/>
                  </a:lnTo>
                  <a:lnTo>
                    <a:pt x="504" y="1073"/>
                  </a:lnTo>
                  <a:lnTo>
                    <a:pt x="472" y="1090"/>
                  </a:lnTo>
                  <a:lnTo>
                    <a:pt x="440" y="1105"/>
                  </a:lnTo>
                  <a:lnTo>
                    <a:pt x="408" y="1120"/>
                  </a:lnTo>
                  <a:lnTo>
                    <a:pt x="376" y="1135"/>
                  </a:lnTo>
                  <a:lnTo>
                    <a:pt x="348" y="1150"/>
                  </a:lnTo>
                  <a:lnTo>
                    <a:pt x="321" y="1165"/>
                  </a:lnTo>
                  <a:lnTo>
                    <a:pt x="301" y="1180"/>
                  </a:lnTo>
                  <a:lnTo>
                    <a:pt x="284" y="1193"/>
                  </a:lnTo>
                  <a:lnTo>
                    <a:pt x="269" y="1206"/>
                  </a:lnTo>
                  <a:lnTo>
                    <a:pt x="252" y="1223"/>
                  </a:lnTo>
                  <a:lnTo>
                    <a:pt x="233" y="1244"/>
                  </a:lnTo>
                  <a:lnTo>
                    <a:pt x="214" y="1268"/>
                  </a:lnTo>
                  <a:lnTo>
                    <a:pt x="195" y="1298"/>
                  </a:lnTo>
                  <a:lnTo>
                    <a:pt x="178" y="1332"/>
                  </a:lnTo>
                  <a:lnTo>
                    <a:pt x="165" y="1371"/>
                  </a:lnTo>
                  <a:lnTo>
                    <a:pt x="154" y="1418"/>
                  </a:lnTo>
                  <a:lnTo>
                    <a:pt x="143" y="1505"/>
                  </a:lnTo>
                  <a:lnTo>
                    <a:pt x="137" y="1571"/>
                  </a:lnTo>
                  <a:lnTo>
                    <a:pt x="133" y="1623"/>
                  </a:lnTo>
                  <a:lnTo>
                    <a:pt x="124" y="1666"/>
                  </a:lnTo>
                  <a:lnTo>
                    <a:pt x="107" y="1670"/>
                  </a:lnTo>
                  <a:lnTo>
                    <a:pt x="94" y="1676"/>
                  </a:lnTo>
                  <a:lnTo>
                    <a:pt x="82" y="1679"/>
                  </a:lnTo>
                  <a:lnTo>
                    <a:pt x="71" y="1685"/>
                  </a:lnTo>
                  <a:lnTo>
                    <a:pt x="64" y="1693"/>
                  </a:lnTo>
                  <a:lnTo>
                    <a:pt x="56" y="1700"/>
                  </a:lnTo>
                  <a:lnTo>
                    <a:pt x="50" y="1708"/>
                  </a:lnTo>
                  <a:lnTo>
                    <a:pt x="45" y="1719"/>
                  </a:lnTo>
                  <a:lnTo>
                    <a:pt x="37" y="1743"/>
                  </a:lnTo>
                  <a:lnTo>
                    <a:pt x="32" y="1770"/>
                  </a:lnTo>
                  <a:lnTo>
                    <a:pt x="30" y="1794"/>
                  </a:lnTo>
                  <a:lnTo>
                    <a:pt x="30" y="1817"/>
                  </a:lnTo>
                  <a:lnTo>
                    <a:pt x="26" y="1847"/>
                  </a:lnTo>
                  <a:lnTo>
                    <a:pt x="15" y="1871"/>
                  </a:lnTo>
                  <a:lnTo>
                    <a:pt x="5" y="1894"/>
                  </a:lnTo>
                  <a:lnTo>
                    <a:pt x="0" y="1920"/>
                  </a:lnTo>
                  <a:lnTo>
                    <a:pt x="9" y="1901"/>
                  </a:lnTo>
                  <a:lnTo>
                    <a:pt x="17" y="1888"/>
                  </a:lnTo>
                  <a:lnTo>
                    <a:pt x="26" y="1875"/>
                  </a:lnTo>
                  <a:lnTo>
                    <a:pt x="37" y="1862"/>
                  </a:lnTo>
                  <a:lnTo>
                    <a:pt x="37" y="1871"/>
                  </a:lnTo>
                  <a:lnTo>
                    <a:pt x="39" y="1882"/>
                  </a:lnTo>
                  <a:lnTo>
                    <a:pt x="41" y="1894"/>
                  </a:lnTo>
                  <a:lnTo>
                    <a:pt x="41" y="1903"/>
                  </a:lnTo>
                  <a:lnTo>
                    <a:pt x="45" y="1877"/>
                  </a:lnTo>
                  <a:lnTo>
                    <a:pt x="50" y="1850"/>
                  </a:lnTo>
                  <a:lnTo>
                    <a:pt x="60" y="1824"/>
                  </a:lnTo>
                  <a:lnTo>
                    <a:pt x="75" y="1800"/>
                  </a:lnTo>
                  <a:lnTo>
                    <a:pt x="86" y="1788"/>
                  </a:lnTo>
                  <a:lnTo>
                    <a:pt x="97" y="1777"/>
                  </a:lnTo>
                  <a:lnTo>
                    <a:pt x="111" y="1762"/>
                  </a:lnTo>
                  <a:lnTo>
                    <a:pt x="122" y="1745"/>
                  </a:lnTo>
                  <a:lnTo>
                    <a:pt x="133" y="1725"/>
                  </a:lnTo>
                  <a:lnTo>
                    <a:pt x="143" y="1702"/>
                  </a:lnTo>
                  <a:lnTo>
                    <a:pt x="148" y="1674"/>
                  </a:lnTo>
                  <a:lnTo>
                    <a:pt x="152" y="1642"/>
                  </a:lnTo>
                  <a:lnTo>
                    <a:pt x="152" y="1606"/>
                  </a:lnTo>
                  <a:lnTo>
                    <a:pt x="154" y="1569"/>
                  </a:lnTo>
                  <a:lnTo>
                    <a:pt x="156" y="1529"/>
                  </a:lnTo>
                  <a:lnTo>
                    <a:pt x="160" y="1492"/>
                  </a:lnTo>
                  <a:lnTo>
                    <a:pt x="165" y="1454"/>
                  </a:lnTo>
                  <a:lnTo>
                    <a:pt x="175" y="1420"/>
                  </a:lnTo>
                  <a:lnTo>
                    <a:pt x="188" y="1388"/>
                  </a:lnTo>
                  <a:lnTo>
                    <a:pt x="207" y="1360"/>
                  </a:lnTo>
                  <a:lnTo>
                    <a:pt x="220" y="1415"/>
                  </a:lnTo>
                  <a:lnTo>
                    <a:pt x="229" y="1475"/>
                  </a:lnTo>
                  <a:lnTo>
                    <a:pt x="233" y="1533"/>
                  </a:lnTo>
                  <a:lnTo>
                    <a:pt x="233" y="1586"/>
                  </a:lnTo>
                  <a:lnTo>
                    <a:pt x="227" y="1619"/>
                  </a:lnTo>
                  <a:lnTo>
                    <a:pt x="216" y="1646"/>
                  </a:lnTo>
                  <a:lnTo>
                    <a:pt x="205" y="1670"/>
                  </a:lnTo>
                  <a:lnTo>
                    <a:pt x="190" y="1689"/>
                  </a:lnTo>
                  <a:lnTo>
                    <a:pt x="176" y="1706"/>
                  </a:lnTo>
                  <a:lnTo>
                    <a:pt x="167" y="1719"/>
                  </a:lnTo>
                  <a:lnTo>
                    <a:pt x="160" y="1734"/>
                  </a:lnTo>
                  <a:lnTo>
                    <a:pt x="158" y="1749"/>
                  </a:lnTo>
                  <a:lnTo>
                    <a:pt x="165" y="1807"/>
                  </a:lnTo>
                  <a:lnTo>
                    <a:pt x="176" y="1905"/>
                  </a:lnTo>
                  <a:lnTo>
                    <a:pt x="182" y="2027"/>
                  </a:lnTo>
                  <a:lnTo>
                    <a:pt x="175" y="2147"/>
                  </a:lnTo>
                  <a:lnTo>
                    <a:pt x="184" y="2162"/>
                  </a:lnTo>
                  <a:lnTo>
                    <a:pt x="195" y="2179"/>
                  </a:lnTo>
                  <a:lnTo>
                    <a:pt x="208" y="2192"/>
                  </a:lnTo>
                  <a:lnTo>
                    <a:pt x="223" y="2204"/>
                  </a:lnTo>
                  <a:lnTo>
                    <a:pt x="218" y="2211"/>
                  </a:lnTo>
                  <a:lnTo>
                    <a:pt x="216" y="2219"/>
                  </a:lnTo>
                  <a:lnTo>
                    <a:pt x="212" y="2226"/>
                  </a:lnTo>
                  <a:lnTo>
                    <a:pt x="212" y="2230"/>
                  </a:lnTo>
                  <a:lnTo>
                    <a:pt x="222" y="2235"/>
                  </a:lnTo>
                  <a:lnTo>
                    <a:pt x="233" y="2241"/>
                  </a:lnTo>
                  <a:lnTo>
                    <a:pt x="246" y="2247"/>
                  </a:lnTo>
                  <a:lnTo>
                    <a:pt x="259" y="2250"/>
                  </a:lnTo>
                  <a:lnTo>
                    <a:pt x="274" y="2252"/>
                  </a:lnTo>
                  <a:lnTo>
                    <a:pt x="289" y="2254"/>
                  </a:lnTo>
                  <a:lnTo>
                    <a:pt x="306" y="2252"/>
                  </a:lnTo>
                  <a:lnTo>
                    <a:pt x="323" y="2247"/>
                  </a:lnTo>
                  <a:lnTo>
                    <a:pt x="319" y="2228"/>
                  </a:lnTo>
                  <a:lnTo>
                    <a:pt x="310" y="2211"/>
                  </a:lnTo>
                  <a:lnTo>
                    <a:pt x="299" y="2198"/>
                  </a:lnTo>
                  <a:lnTo>
                    <a:pt x="285" y="2183"/>
                  </a:lnTo>
                  <a:lnTo>
                    <a:pt x="272" y="2172"/>
                  </a:lnTo>
                  <a:lnTo>
                    <a:pt x="261" y="2160"/>
                  </a:lnTo>
                  <a:lnTo>
                    <a:pt x="252" y="2149"/>
                  </a:lnTo>
                  <a:lnTo>
                    <a:pt x="246" y="2138"/>
                  </a:lnTo>
                  <a:lnTo>
                    <a:pt x="238" y="2113"/>
                  </a:lnTo>
                  <a:lnTo>
                    <a:pt x="233" y="2085"/>
                  </a:lnTo>
                  <a:lnTo>
                    <a:pt x="229" y="2057"/>
                  </a:lnTo>
                  <a:lnTo>
                    <a:pt x="227" y="2029"/>
                  </a:lnTo>
                  <a:lnTo>
                    <a:pt x="227" y="1982"/>
                  </a:lnTo>
                  <a:lnTo>
                    <a:pt x="227" y="1911"/>
                  </a:lnTo>
                  <a:lnTo>
                    <a:pt x="229" y="1839"/>
                  </a:lnTo>
                  <a:lnTo>
                    <a:pt x="238" y="1790"/>
                  </a:lnTo>
                  <a:lnTo>
                    <a:pt x="246" y="1775"/>
                  </a:lnTo>
                  <a:lnTo>
                    <a:pt x="255" y="1762"/>
                  </a:lnTo>
                  <a:lnTo>
                    <a:pt x="265" y="1747"/>
                  </a:lnTo>
                  <a:lnTo>
                    <a:pt x="276" y="1736"/>
                  </a:lnTo>
                  <a:lnTo>
                    <a:pt x="285" y="1725"/>
                  </a:lnTo>
                  <a:lnTo>
                    <a:pt x="295" y="1715"/>
                  </a:lnTo>
                  <a:lnTo>
                    <a:pt x="302" y="1708"/>
                  </a:lnTo>
                  <a:lnTo>
                    <a:pt x="308" y="1702"/>
                  </a:lnTo>
                  <a:lnTo>
                    <a:pt x="302" y="1725"/>
                  </a:lnTo>
                  <a:lnTo>
                    <a:pt x="295" y="1751"/>
                  </a:lnTo>
                  <a:lnTo>
                    <a:pt x="284" y="1773"/>
                  </a:lnTo>
                  <a:lnTo>
                    <a:pt x="276" y="1788"/>
                  </a:lnTo>
                  <a:lnTo>
                    <a:pt x="272" y="1800"/>
                  </a:lnTo>
                  <a:lnTo>
                    <a:pt x="274" y="1817"/>
                  </a:lnTo>
                  <a:lnTo>
                    <a:pt x="282" y="1835"/>
                  </a:lnTo>
                  <a:lnTo>
                    <a:pt x="291" y="1852"/>
                  </a:lnTo>
                  <a:lnTo>
                    <a:pt x="299" y="1862"/>
                  </a:lnTo>
                  <a:lnTo>
                    <a:pt x="308" y="1875"/>
                  </a:lnTo>
                  <a:lnTo>
                    <a:pt x="317" y="1890"/>
                  </a:lnTo>
                  <a:lnTo>
                    <a:pt x="329" y="1907"/>
                  </a:lnTo>
                  <a:lnTo>
                    <a:pt x="340" y="1924"/>
                  </a:lnTo>
                  <a:lnTo>
                    <a:pt x="351" y="1942"/>
                  </a:lnTo>
                  <a:lnTo>
                    <a:pt x="361" y="1959"/>
                  </a:lnTo>
                  <a:lnTo>
                    <a:pt x="368" y="1974"/>
                  </a:lnTo>
                  <a:lnTo>
                    <a:pt x="376" y="1995"/>
                  </a:lnTo>
                  <a:lnTo>
                    <a:pt x="383" y="2023"/>
                  </a:lnTo>
                  <a:lnTo>
                    <a:pt x="395" y="2057"/>
                  </a:lnTo>
                  <a:lnTo>
                    <a:pt x="404" y="2093"/>
                  </a:lnTo>
                  <a:lnTo>
                    <a:pt x="413" y="2128"/>
                  </a:lnTo>
                  <a:lnTo>
                    <a:pt x="423" y="2160"/>
                  </a:lnTo>
                  <a:lnTo>
                    <a:pt x="430" y="2187"/>
                  </a:lnTo>
                  <a:lnTo>
                    <a:pt x="436" y="2205"/>
                  </a:lnTo>
                  <a:lnTo>
                    <a:pt x="447" y="2213"/>
                  </a:lnTo>
                  <a:lnTo>
                    <a:pt x="460" y="2219"/>
                  </a:lnTo>
                  <a:lnTo>
                    <a:pt x="475" y="2224"/>
                  </a:lnTo>
                  <a:lnTo>
                    <a:pt x="490" y="2230"/>
                  </a:lnTo>
                  <a:lnTo>
                    <a:pt x="489" y="2235"/>
                  </a:lnTo>
                  <a:lnTo>
                    <a:pt x="481" y="2241"/>
                  </a:lnTo>
                  <a:lnTo>
                    <a:pt x="472" y="2247"/>
                  </a:lnTo>
                  <a:lnTo>
                    <a:pt x="462" y="2250"/>
                  </a:lnTo>
                  <a:lnTo>
                    <a:pt x="475" y="2254"/>
                  </a:lnTo>
                  <a:lnTo>
                    <a:pt x="490" y="2260"/>
                  </a:lnTo>
                  <a:lnTo>
                    <a:pt x="505" y="2262"/>
                  </a:lnTo>
                  <a:lnTo>
                    <a:pt x="522" y="2266"/>
                  </a:lnTo>
                  <a:lnTo>
                    <a:pt x="539" y="2267"/>
                  </a:lnTo>
                  <a:lnTo>
                    <a:pt x="556" y="2267"/>
                  </a:lnTo>
                  <a:lnTo>
                    <a:pt x="571" y="2269"/>
                  </a:lnTo>
                  <a:lnTo>
                    <a:pt x="583" y="2269"/>
                  </a:lnTo>
                  <a:lnTo>
                    <a:pt x="583" y="2256"/>
                  </a:lnTo>
                  <a:lnTo>
                    <a:pt x="577" y="2247"/>
                  </a:lnTo>
                  <a:lnTo>
                    <a:pt x="569" y="2237"/>
                  </a:lnTo>
                  <a:lnTo>
                    <a:pt x="558" y="2230"/>
                  </a:lnTo>
                  <a:lnTo>
                    <a:pt x="551" y="2222"/>
                  </a:lnTo>
                  <a:lnTo>
                    <a:pt x="537" y="2209"/>
                  </a:lnTo>
                  <a:lnTo>
                    <a:pt x="524" y="2189"/>
                  </a:lnTo>
                  <a:lnTo>
                    <a:pt x="509" y="2166"/>
                  </a:lnTo>
                  <a:lnTo>
                    <a:pt x="492" y="2140"/>
                  </a:lnTo>
                  <a:lnTo>
                    <a:pt x="477" y="2115"/>
                  </a:lnTo>
                  <a:lnTo>
                    <a:pt x="464" y="2089"/>
                  </a:lnTo>
                  <a:lnTo>
                    <a:pt x="453" y="2066"/>
                  </a:lnTo>
                  <a:lnTo>
                    <a:pt x="443" y="2044"/>
                  </a:lnTo>
                  <a:lnTo>
                    <a:pt x="432" y="2016"/>
                  </a:lnTo>
                  <a:lnTo>
                    <a:pt x="419" y="1986"/>
                  </a:lnTo>
                  <a:lnTo>
                    <a:pt x="406" y="1957"/>
                  </a:lnTo>
                  <a:lnTo>
                    <a:pt x="395" y="1929"/>
                  </a:lnTo>
                  <a:lnTo>
                    <a:pt x="385" y="1905"/>
                  </a:lnTo>
                  <a:lnTo>
                    <a:pt x="378" y="1886"/>
                  </a:lnTo>
                  <a:lnTo>
                    <a:pt x="376" y="1877"/>
                  </a:lnTo>
                  <a:lnTo>
                    <a:pt x="376" y="1860"/>
                  </a:lnTo>
                  <a:lnTo>
                    <a:pt x="378" y="1835"/>
                  </a:lnTo>
                  <a:lnTo>
                    <a:pt x="376" y="1807"/>
                  </a:lnTo>
                  <a:lnTo>
                    <a:pt x="370" y="1781"/>
                  </a:lnTo>
                  <a:lnTo>
                    <a:pt x="381" y="1751"/>
                  </a:lnTo>
                  <a:lnTo>
                    <a:pt x="402" y="1715"/>
                  </a:lnTo>
                  <a:lnTo>
                    <a:pt x="426" y="1672"/>
                  </a:lnTo>
                  <a:lnTo>
                    <a:pt x="455" y="1627"/>
                  </a:lnTo>
                  <a:lnTo>
                    <a:pt x="481" y="1582"/>
                  </a:lnTo>
                  <a:lnTo>
                    <a:pt x="505" y="1537"/>
                  </a:lnTo>
                  <a:lnTo>
                    <a:pt x="524" y="1497"/>
                  </a:lnTo>
                  <a:lnTo>
                    <a:pt x="534" y="1462"/>
                  </a:lnTo>
                  <a:lnTo>
                    <a:pt x="551" y="1469"/>
                  </a:lnTo>
                  <a:lnTo>
                    <a:pt x="571" y="1473"/>
                  </a:lnTo>
                  <a:lnTo>
                    <a:pt x="592" y="1477"/>
                  </a:lnTo>
                  <a:lnTo>
                    <a:pt x="614" y="1478"/>
                  </a:lnTo>
                  <a:lnTo>
                    <a:pt x="637" y="1478"/>
                  </a:lnTo>
                  <a:lnTo>
                    <a:pt x="658" y="1475"/>
                  </a:lnTo>
                  <a:lnTo>
                    <a:pt x="675" y="1469"/>
                  </a:lnTo>
                  <a:lnTo>
                    <a:pt x="690" y="1462"/>
                  </a:lnTo>
                  <a:lnTo>
                    <a:pt x="703" y="1486"/>
                  </a:lnTo>
                  <a:lnTo>
                    <a:pt x="718" y="1514"/>
                  </a:lnTo>
                  <a:lnTo>
                    <a:pt x="731" y="1544"/>
                  </a:lnTo>
                  <a:lnTo>
                    <a:pt x="739" y="1569"/>
                  </a:lnTo>
                  <a:lnTo>
                    <a:pt x="739" y="1623"/>
                  </a:lnTo>
                  <a:lnTo>
                    <a:pt x="735" y="1721"/>
                  </a:lnTo>
                  <a:lnTo>
                    <a:pt x="727" y="1830"/>
                  </a:lnTo>
                  <a:lnTo>
                    <a:pt x="720" y="1916"/>
                  </a:lnTo>
                  <a:lnTo>
                    <a:pt x="722" y="1922"/>
                  </a:lnTo>
                  <a:lnTo>
                    <a:pt x="725" y="1927"/>
                  </a:lnTo>
                  <a:lnTo>
                    <a:pt x="729" y="1935"/>
                  </a:lnTo>
                  <a:lnTo>
                    <a:pt x="731" y="1941"/>
                  </a:lnTo>
                  <a:lnTo>
                    <a:pt x="727" y="1950"/>
                  </a:lnTo>
                  <a:lnTo>
                    <a:pt x="722" y="1971"/>
                  </a:lnTo>
                  <a:lnTo>
                    <a:pt x="714" y="1999"/>
                  </a:lnTo>
                  <a:lnTo>
                    <a:pt x="710" y="2031"/>
                  </a:lnTo>
                  <a:lnTo>
                    <a:pt x="710" y="2065"/>
                  </a:lnTo>
                  <a:lnTo>
                    <a:pt x="708" y="2096"/>
                  </a:lnTo>
                  <a:lnTo>
                    <a:pt x="708" y="2128"/>
                  </a:lnTo>
                  <a:lnTo>
                    <a:pt x="710" y="2158"/>
                  </a:lnTo>
                  <a:lnTo>
                    <a:pt x="718" y="2168"/>
                  </a:lnTo>
                  <a:lnTo>
                    <a:pt x="729" y="2179"/>
                  </a:lnTo>
                  <a:lnTo>
                    <a:pt x="740" y="2189"/>
                  </a:lnTo>
                  <a:lnTo>
                    <a:pt x="744" y="2192"/>
                  </a:lnTo>
                  <a:lnTo>
                    <a:pt x="744" y="2204"/>
                  </a:lnTo>
                  <a:lnTo>
                    <a:pt x="744" y="2219"/>
                  </a:lnTo>
                  <a:lnTo>
                    <a:pt x="744" y="2230"/>
                  </a:lnTo>
                  <a:lnTo>
                    <a:pt x="744" y="2235"/>
                  </a:lnTo>
                  <a:lnTo>
                    <a:pt x="757" y="2245"/>
                  </a:lnTo>
                  <a:lnTo>
                    <a:pt x="769" y="2250"/>
                  </a:lnTo>
                  <a:lnTo>
                    <a:pt x="776" y="2254"/>
                  </a:lnTo>
                  <a:lnTo>
                    <a:pt x="780" y="2254"/>
                  </a:lnTo>
                  <a:lnTo>
                    <a:pt x="782" y="2254"/>
                  </a:lnTo>
                  <a:lnTo>
                    <a:pt x="787" y="2254"/>
                  </a:lnTo>
                  <a:lnTo>
                    <a:pt x="795" y="2256"/>
                  </a:lnTo>
                  <a:lnTo>
                    <a:pt x="804" y="2256"/>
                  </a:lnTo>
                  <a:lnTo>
                    <a:pt x="814" y="2256"/>
                  </a:lnTo>
                  <a:lnTo>
                    <a:pt x="823" y="2256"/>
                  </a:lnTo>
                  <a:lnTo>
                    <a:pt x="833" y="2256"/>
                  </a:lnTo>
                  <a:lnTo>
                    <a:pt x="840" y="2254"/>
                  </a:lnTo>
                  <a:lnTo>
                    <a:pt x="838" y="2245"/>
                  </a:lnTo>
                  <a:lnTo>
                    <a:pt x="831" y="2234"/>
                  </a:lnTo>
                  <a:lnTo>
                    <a:pt x="821" y="2222"/>
                  </a:lnTo>
                  <a:lnTo>
                    <a:pt x="810" y="2209"/>
                  </a:lnTo>
                  <a:lnTo>
                    <a:pt x="799" y="2198"/>
                  </a:lnTo>
                  <a:lnTo>
                    <a:pt x="789" y="2185"/>
                  </a:lnTo>
                  <a:lnTo>
                    <a:pt x="780" y="2175"/>
                  </a:lnTo>
                  <a:lnTo>
                    <a:pt x="776" y="2168"/>
                  </a:lnTo>
                  <a:lnTo>
                    <a:pt x="774" y="2108"/>
                  </a:lnTo>
                  <a:lnTo>
                    <a:pt x="776" y="2025"/>
                  </a:lnTo>
                  <a:lnTo>
                    <a:pt x="778" y="1948"/>
                  </a:lnTo>
                  <a:lnTo>
                    <a:pt x="780" y="1903"/>
                  </a:lnTo>
                  <a:lnTo>
                    <a:pt x="797" y="1873"/>
                  </a:lnTo>
                  <a:lnTo>
                    <a:pt x="808" y="1839"/>
                  </a:lnTo>
                  <a:lnTo>
                    <a:pt x="816" y="1794"/>
                  </a:lnTo>
                  <a:lnTo>
                    <a:pt x="819" y="1730"/>
                  </a:lnTo>
                  <a:lnTo>
                    <a:pt x="831" y="1755"/>
                  </a:lnTo>
                  <a:lnTo>
                    <a:pt x="840" y="1783"/>
                  </a:lnTo>
                  <a:lnTo>
                    <a:pt x="849" y="1809"/>
                  </a:lnTo>
                  <a:lnTo>
                    <a:pt x="857" y="1835"/>
                  </a:lnTo>
                  <a:lnTo>
                    <a:pt x="865" y="1862"/>
                  </a:lnTo>
                  <a:lnTo>
                    <a:pt x="870" y="1884"/>
                  </a:lnTo>
                  <a:lnTo>
                    <a:pt x="876" y="1903"/>
                  </a:lnTo>
                  <a:lnTo>
                    <a:pt x="878" y="1916"/>
                  </a:lnTo>
                  <a:lnTo>
                    <a:pt x="881" y="1963"/>
                  </a:lnTo>
                  <a:lnTo>
                    <a:pt x="887" y="2042"/>
                  </a:lnTo>
                  <a:lnTo>
                    <a:pt x="902" y="2128"/>
                  </a:lnTo>
                  <a:lnTo>
                    <a:pt x="932" y="2202"/>
                  </a:lnTo>
                  <a:lnTo>
                    <a:pt x="957" y="2209"/>
                  </a:lnTo>
                  <a:lnTo>
                    <a:pt x="962" y="2220"/>
                  </a:lnTo>
                  <a:lnTo>
                    <a:pt x="968" y="2234"/>
                  </a:lnTo>
                  <a:lnTo>
                    <a:pt x="970" y="2247"/>
                  </a:lnTo>
                  <a:lnTo>
                    <a:pt x="972" y="2258"/>
                  </a:lnTo>
                  <a:lnTo>
                    <a:pt x="981" y="2262"/>
                  </a:lnTo>
                  <a:lnTo>
                    <a:pt x="992" y="2266"/>
                  </a:lnTo>
                  <a:lnTo>
                    <a:pt x="1007" y="2269"/>
                  </a:lnTo>
                  <a:lnTo>
                    <a:pt x="1024" y="2271"/>
                  </a:lnTo>
                  <a:lnTo>
                    <a:pt x="1039" y="2271"/>
                  </a:lnTo>
                  <a:lnTo>
                    <a:pt x="1054" y="2269"/>
                  </a:lnTo>
                  <a:lnTo>
                    <a:pt x="1066" y="2266"/>
                  </a:lnTo>
                  <a:lnTo>
                    <a:pt x="1075" y="226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25" name="Freeform 138"/>
            <p:cNvSpPr>
              <a:spLocks/>
            </p:cNvSpPr>
            <p:nvPr/>
          </p:nvSpPr>
          <p:spPr bwMode="auto">
            <a:xfrm>
              <a:off x="4646" y="273"/>
              <a:ext cx="70" cy="36"/>
            </a:xfrm>
            <a:custGeom>
              <a:avLst/>
              <a:gdLst>
                <a:gd name="T0" fmla="*/ 141 w 141"/>
                <a:gd name="T1" fmla="*/ 8 h 72"/>
                <a:gd name="T2" fmla="*/ 130 w 141"/>
                <a:gd name="T3" fmla="*/ 6 h 72"/>
                <a:gd name="T4" fmla="*/ 117 w 141"/>
                <a:gd name="T5" fmla="*/ 4 h 72"/>
                <a:gd name="T6" fmla="*/ 104 w 141"/>
                <a:gd name="T7" fmla="*/ 2 h 72"/>
                <a:gd name="T8" fmla="*/ 89 w 141"/>
                <a:gd name="T9" fmla="*/ 0 h 72"/>
                <a:gd name="T10" fmla="*/ 75 w 141"/>
                <a:gd name="T11" fmla="*/ 0 h 72"/>
                <a:gd name="T12" fmla="*/ 62 w 141"/>
                <a:gd name="T13" fmla="*/ 2 h 72"/>
                <a:gd name="T14" fmla="*/ 51 w 141"/>
                <a:gd name="T15" fmla="*/ 6 h 72"/>
                <a:gd name="T16" fmla="*/ 42 w 141"/>
                <a:gd name="T17" fmla="*/ 14 h 72"/>
                <a:gd name="T18" fmla="*/ 47 w 141"/>
                <a:gd name="T19" fmla="*/ 19 h 72"/>
                <a:gd name="T20" fmla="*/ 51 w 141"/>
                <a:gd name="T21" fmla="*/ 27 h 72"/>
                <a:gd name="T22" fmla="*/ 49 w 141"/>
                <a:gd name="T23" fmla="*/ 34 h 72"/>
                <a:gd name="T24" fmla="*/ 43 w 141"/>
                <a:gd name="T25" fmla="*/ 40 h 72"/>
                <a:gd name="T26" fmla="*/ 36 w 141"/>
                <a:gd name="T27" fmla="*/ 46 h 72"/>
                <a:gd name="T28" fmla="*/ 27 w 141"/>
                <a:gd name="T29" fmla="*/ 49 h 72"/>
                <a:gd name="T30" fmla="*/ 13 w 141"/>
                <a:gd name="T31" fmla="*/ 49 h 72"/>
                <a:gd name="T32" fmla="*/ 0 w 141"/>
                <a:gd name="T33" fmla="*/ 44 h 72"/>
                <a:gd name="T34" fmla="*/ 2 w 141"/>
                <a:gd name="T35" fmla="*/ 51 h 72"/>
                <a:gd name="T36" fmla="*/ 4 w 141"/>
                <a:gd name="T37" fmla="*/ 59 h 72"/>
                <a:gd name="T38" fmla="*/ 8 w 141"/>
                <a:gd name="T39" fmla="*/ 66 h 72"/>
                <a:gd name="T40" fmla="*/ 17 w 141"/>
                <a:gd name="T41" fmla="*/ 70 h 72"/>
                <a:gd name="T42" fmla="*/ 28 w 141"/>
                <a:gd name="T43" fmla="*/ 72 h 72"/>
                <a:gd name="T44" fmla="*/ 42 w 141"/>
                <a:gd name="T45" fmla="*/ 72 h 72"/>
                <a:gd name="T46" fmla="*/ 55 w 141"/>
                <a:gd name="T47" fmla="*/ 68 h 72"/>
                <a:gd name="T48" fmla="*/ 66 w 141"/>
                <a:gd name="T49" fmla="*/ 62 h 72"/>
                <a:gd name="T50" fmla="*/ 74 w 141"/>
                <a:gd name="T51" fmla="*/ 57 h 72"/>
                <a:gd name="T52" fmla="*/ 81 w 141"/>
                <a:gd name="T53" fmla="*/ 49 h 72"/>
                <a:gd name="T54" fmla="*/ 89 w 141"/>
                <a:gd name="T55" fmla="*/ 42 h 72"/>
                <a:gd name="T56" fmla="*/ 98 w 141"/>
                <a:gd name="T57" fmla="*/ 34 h 72"/>
                <a:gd name="T58" fmla="*/ 109 w 141"/>
                <a:gd name="T59" fmla="*/ 25 h 72"/>
                <a:gd name="T60" fmla="*/ 119 w 141"/>
                <a:gd name="T61" fmla="*/ 17 h 72"/>
                <a:gd name="T62" fmla="*/ 130 w 141"/>
                <a:gd name="T63" fmla="*/ 12 h 72"/>
                <a:gd name="T64" fmla="*/ 141 w 141"/>
                <a:gd name="T65" fmla="*/ 8 h 7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1"/>
                <a:gd name="T100" fmla="*/ 0 h 72"/>
                <a:gd name="T101" fmla="*/ 141 w 141"/>
                <a:gd name="T102" fmla="*/ 72 h 7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1" h="72">
                  <a:moveTo>
                    <a:pt x="141" y="8"/>
                  </a:moveTo>
                  <a:lnTo>
                    <a:pt x="130" y="6"/>
                  </a:lnTo>
                  <a:lnTo>
                    <a:pt x="117" y="4"/>
                  </a:lnTo>
                  <a:lnTo>
                    <a:pt x="104" y="2"/>
                  </a:lnTo>
                  <a:lnTo>
                    <a:pt x="89" y="0"/>
                  </a:lnTo>
                  <a:lnTo>
                    <a:pt x="75" y="0"/>
                  </a:lnTo>
                  <a:lnTo>
                    <a:pt x="62" y="2"/>
                  </a:lnTo>
                  <a:lnTo>
                    <a:pt x="51" y="6"/>
                  </a:lnTo>
                  <a:lnTo>
                    <a:pt x="42" y="14"/>
                  </a:lnTo>
                  <a:lnTo>
                    <a:pt x="47" y="19"/>
                  </a:lnTo>
                  <a:lnTo>
                    <a:pt x="51" y="27"/>
                  </a:lnTo>
                  <a:lnTo>
                    <a:pt x="49" y="34"/>
                  </a:lnTo>
                  <a:lnTo>
                    <a:pt x="43" y="40"/>
                  </a:lnTo>
                  <a:lnTo>
                    <a:pt x="36" y="46"/>
                  </a:lnTo>
                  <a:lnTo>
                    <a:pt x="27" y="49"/>
                  </a:lnTo>
                  <a:lnTo>
                    <a:pt x="13" y="49"/>
                  </a:lnTo>
                  <a:lnTo>
                    <a:pt x="0" y="44"/>
                  </a:lnTo>
                  <a:lnTo>
                    <a:pt x="2" y="51"/>
                  </a:lnTo>
                  <a:lnTo>
                    <a:pt x="4" y="59"/>
                  </a:lnTo>
                  <a:lnTo>
                    <a:pt x="8" y="66"/>
                  </a:lnTo>
                  <a:lnTo>
                    <a:pt x="17" y="70"/>
                  </a:lnTo>
                  <a:lnTo>
                    <a:pt x="28" y="72"/>
                  </a:lnTo>
                  <a:lnTo>
                    <a:pt x="42" y="72"/>
                  </a:lnTo>
                  <a:lnTo>
                    <a:pt x="55" y="68"/>
                  </a:lnTo>
                  <a:lnTo>
                    <a:pt x="66" y="62"/>
                  </a:lnTo>
                  <a:lnTo>
                    <a:pt x="74" y="57"/>
                  </a:lnTo>
                  <a:lnTo>
                    <a:pt x="81" y="49"/>
                  </a:lnTo>
                  <a:lnTo>
                    <a:pt x="89" y="42"/>
                  </a:lnTo>
                  <a:lnTo>
                    <a:pt x="98" y="34"/>
                  </a:lnTo>
                  <a:lnTo>
                    <a:pt x="109" y="25"/>
                  </a:lnTo>
                  <a:lnTo>
                    <a:pt x="119" y="17"/>
                  </a:lnTo>
                  <a:lnTo>
                    <a:pt x="130" y="12"/>
                  </a:lnTo>
                  <a:lnTo>
                    <a:pt x="141" y="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26" name="Freeform 139"/>
            <p:cNvSpPr>
              <a:spLocks/>
            </p:cNvSpPr>
            <p:nvPr/>
          </p:nvSpPr>
          <p:spPr bwMode="auto">
            <a:xfrm>
              <a:off x="4639" y="263"/>
              <a:ext cx="25" cy="14"/>
            </a:xfrm>
            <a:custGeom>
              <a:avLst/>
              <a:gdLst>
                <a:gd name="T0" fmla="*/ 51 w 51"/>
                <a:gd name="T1" fmla="*/ 24 h 28"/>
                <a:gd name="T2" fmla="*/ 41 w 51"/>
                <a:gd name="T3" fmla="*/ 9 h 28"/>
                <a:gd name="T4" fmla="*/ 25 w 51"/>
                <a:gd name="T5" fmla="*/ 0 h 28"/>
                <a:gd name="T6" fmla="*/ 9 w 51"/>
                <a:gd name="T7" fmla="*/ 5 h 28"/>
                <a:gd name="T8" fmla="*/ 0 w 51"/>
                <a:gd name="T9" fmla="*/ 28 h 28"/>
                <a:gd name="T10" fmla="*/ 13 w 51"/>
                <a:gd name="T11" fmla="*/ 26 h 28"/>
                <a:gd name="T12" fmla="*/ 26 w 51"/>
                <a:gd name="T13" fmla="*/ 24 h 28"/>
                <a:gd name="T14" fmla="*/ 40 w 51"/>
                <a:gd name="T15" fmla="*/ 24 h 28"/>
                <a:gd name="T16" fmla="*/ 51 w 51"/>
                <a:gd name="T17" fmla="*/ 24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1"/>
                <a:gd name="T28" fmla="*/ 0 h 28"/>
                <a:gd name="T29" fmla="*/ 51 w 51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1" h="28">
                  <a:moveTo>
                    <a:pt x="51" y="24"/>
                  </a:moveTo>
                  <a:lnTo>
                    <a:pt x="41" y="9"/>
                  </a:lnTo>
                  <a:lnTo>
                    <a:pt x="25" y="0"/>
                  </a:lnTo>
                  <a:lnTo>
                    <a:pt x="9" y="5"/>
                  </a:lnTo>
                  <a:lnTo>
                    <a:pt x="0" y="28"/>
                  </a:lnTo>
                  <a:lnTo>
                    <a:pt x="13" y="26"/>
                  </a:lnTo>
                  <a:lnTo>
                    <a:pt x="26" y="24"/>
                  </a:lnTo>
                  <a:lnTo>
                    <a:pt x="40" y="24"/>
                  </a:lnTo>
                  <a:lnTo>
                    <a:pt x="51" y="2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27" name="Freeform 140"/>
            <p:cNvSpPr>
              <a:spLocks/>
            </p:cNvSpPr>
            <p:nvPr/>
          </p:nvSpPr>
          <p:spPr bwMode="auto">
            <a:xfrm>
              <a:off x="4633" y="386"/>
              <a:ext cx="9" cy="24"/>
            </a:xfrm>
            <a:custGeom>
              <a:avLst/>
              <a:gdLst>
                <a:gd name="T0" fmla="*/ 0 w 17"/>
                <a:gd name="T1" fmla="*/ 4 h 49"/>
                <a:gd name="T2" fmla="*/ 0 w 17"/>
                <a:gd name="T3" fmla="*/ 13 h 49"/>
                <a:gd name="T4" fmla="*/ 0 w 17"/>
                <a:gd name="T5" fmla="*/ 26 h 49"/>
                <a:gd name="T6" fmla="*/ 0 w 17"/>
                <a:gd name="T7" fmla="*/ 37 h 49"/>
                <a:gd name="T8" fmla="*/ 0 w 17"/>
                <a:gd name="T9" fmla="*/ 49 h 49"/>
                <a:gd name="T10" fmla="*/ 15 w 17"/>
                <a:gd name="T11" fmla="*/ 49 h 49"/>
                <a:gd name="T12" fmla="*/ 17 w 17"/>
                <a:gd name="T13" fmla="*/ 37 h 49"/>
                <a:gd name="T14" fmla="*/ 17 w 17"/>
                <a:gd name="T15" fmla="*/ 24 h 49"/>
                <a:gd name="T16" fmla="*/ 17 w 17"/>
                <a:gd name="T17" fmla="*/ 13 h 49"/>
                <a:gd name="T18" fmla="*/ 13 w 17"/>
                <a:gd name="T19" fmla="*/ 4 h 49"/>
                <a:gd name="T20" fmla="*/ 7 w 17"/>
                <a:gd name="T21" fmla="*/ 0 h 49"/>
                <a:gd name="T22" fmla="*/ 4 w 17"/>
                <a:gd name="T23" fmla="*/ 0 h 49"/>
                <a:gd name="T24" fmla="*/ 2 w 17"/>
                <a:gd name="T25" fmla="*/ 2 h 49"/>
                <a:gd name="T26" fmla="*/ 0 w 17"/>
                <a:gd name="T27" fmla="*/ 4 h 4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7"/>
                <a:gd name="T43" fmla="*/ 0 h 49"/>
                <a:gd name="T44" fmla="*/ 17 w 17"/>
                <a:gd name="T45" fmla="*/ 49 h 4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7" h="49">
                  <a:moveTo>
                    <a:pt x="0" y="4"/>
                  </a:moveTo>
                  <a:lnTo>
                    <a:pt x="0" y="13"/>
                  </a:lnTo>
                  <a:lnTo>
                    <a:pt x="0" y="26"/>
                  </a:lnTo>
                  <a:lnTo>
                    <a:pt x="0" y="37"/>
                  </a:lnTo>
                  <a:lnTo>
                    <a:pt x="0" y="49"/>
                  </a:lnTo>
                  <a:lnTo>
                    <a:pt x="15" y="49"/>
                  </a:lnTo>
                  <a:lnTo>
                    <a:pt x="17" y="37"/>
                  </a:lnTo>
                  <a:lnTo>
                    <a:pt x="17" y="24"/>
                  </a:lnTo>
                  <a:lnTo>
                    <a:pt x="17" y="13"/>
                  </a:lnTo>
                  <a:lnTo>
                    <a:pt x="13" y="4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28" name="Freeform 141"/>
            <p:cNvSpPr>
              <a:spLocks/>
            </p:cNvSpPr>
            <p:nvPr/>
          </p:nvSpPr>
          <p:spPr bwMode="auto">
            <a:xfrm>
              <a:off x="4612" y="409"/>
              <a:ext cx="14" cy="25"/>
            </a:xfrm>
            <a:custGeom>
              <a:avLst/>
              <a:gdLst>
                <a:gd name="T0" fmla="*/ 28 w 28"/>
                <a:gd name="T1" fmla="*/ 7 h 49"/>
                <a:gd name="T2" fmla="*/ 20 w 28"/>
                <a:gd name="T3" fmla="*/ 2 h 49"/>
                <a:gd name="T4" fmla="*/ 11 w 28"/>
                <a:gd name="T5" fmla="*/ 0 h 49"/>
                <a:gd name="T6" fmla="*/ 3 w 28"/>
                <a:gd name="T7" fmla="*/ 2 h 49"/>
                <a:gd name="T8" fmla="*/ 0 w 28"/>
                <a:gd name="T9" fmla="*/ 7 h 49"/>
                <a:gd name="T10" fmla="*/ 0 w 28"/>
                <a:gd name="T11" fmla="*/ 19 h 49"/>
                <a:gd name="T12" fmla="*/ 0 w 28"/>
                <a:gd name="T13" fmla="*/ 34 h 49"/>
                <a:gd name="T14" fmla="*/ 1 w 28"/>
                <a:gd name="T15" fmla="*/ 45 h 49"/>
                <a:gd name="T16" fmla="*/ 7 w 28"/>
                <a:gd name="T17" fmla="*/ 49 h 49"/>
                <a:gd name="T18" fmla="*/ 13 w 28"/>
                <a:gd name="T19" fmla="*/ 49 h 49"/>
                <a:gd name="T20" fmla="*/ 20 w 28"/>
                <a:gd name="T21" fmla="*/ 47 h 49"/>
                <a:gd name="T22" fmla="*/ 26 w 28"/>
                <a:gd name="T23" fmla="*/ 45 h 49"/>
                <a:gd name="T24" fmla="*/ 28 w 28"/>
                <a:gd name="T25" fmla="*/ 41 h 49"/>
                <a:gd name="T26" fmla="*/ 28 w 28"/>
                <a:gd name="T27" fmla="*/ 34 h 49"/>
                <a:gd name="T28" fmla="*/ 28 w 28"/>
                <a:gd name="T29" fmla="*/ 24 h 49"/>
                <a:gd name="T30" fmla="*/ 28 w 28"/>
                <a:gd name="T31" fmla="*/ 15 h 49"/>
                <a:gd name="T32" fmla="*/ 28 w 28"/>
                <a:gd name="T33" fmla="*/ 7 h 4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"/>
                <a:gd name="T52" fmla="*/ 0 h 49"/>
                <a:gd name="T53" fmla="*/ 28 w 28"/>
                <a:gd name="T54" fmla="*/ 49 h 4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" h="49">
                  <a:moveTo>
                    <a:pt x="28" y="7"/>
                  </a:moveTo>
                  <a:lnTo>
                    <a:pt x="20" y="2"/>
                  </a:lnTo>
                  <a:lnTo>
                    <a:pt x="11" y="0"/>
                  </a:lnTo>
                  <a:lnTo>
                    <a:pt x="3" y="2"/>
                  </a:lnTo>
                  <a:lnTo>
                    <a:pt x="0" y="7"/>
                  </a:lnTo>
                  <a:lnTo>
                    <a:pt x="0" y="19"/>
                  </a:lnTo>
                  <a:lnTo>
                    <a:pt x="0" y="34"/>
                  </a:lnTo>
                  <a:lnTo>
                    <a:pt x="1" y="45"/>
                  </a:lnTo>
                  <a:lnTo>
                    <a:pt x="7" y="49"/>
                  </a:lnTo>
                  <a:lnTo>
                    <a:pt x="13" y="49"/>
                  </a:lnTo>
                  <a:lnTo>
                    <a:pt x="20" y="47"/>
                  </a:lnTo>
                  <a:lnTo>
                    <a:pt x="26" y="45"/>
                  </a:lnTo>
                  <a:lnTo>
                    <a:pt x="28" y="41"/>
                  </a:lnTo>
                  <a:lnTo>
                    <a:pt x="28" y="34"/>
                  </a:lnTo>
                  <a:lnTo>
                    <a:pt x="28" y="24"/>
                  </a:lnTo>
                  <a:lnTo>
                    <a:pt x="28" y="15"/>
                  </a:lnTo>
                  <a:lnTo>
                    <a:pt x="28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29" name="Freeform 142"/>
            <p:cNvSpPr>
              <a:spLocks/>
            </p:cNvSpPr>
            <p:nvPr/>
          </p:nvSpPr>
          <p:spPr bwMode="auto">
            <a:xfrm>
              <a:off x="4619" y="445"/>
              <a:ext cx="21" cy="20"/>
            </a:xfrm>
            <a:custGeom>
              <a:avLst/>
              <a:gdLst>
                <a:gd name="T0" fmla="*/ 33 w 41"/>
                <a:gd name="T1" fmla="*/ 2 h 40"/>
                <a:gd name="T2" fmla="*/ 24 w 41"/>
                <a:gd name="T3" fmla="*/ 0 h 40"/>
                <a:gd name="T4" fmla="*/ 13 w 41"/>
                <a:gd name="T5" fmla="*/ 0 h 40"/>
                <a:gd name="T6" fmla="*/ 3 w 41"/>
                <a:gd name="T7" fmla="*/ 2 h 40"/>
                <a:gd name="T8" fmla="*/ 0 w 41"/>
                <a:gd name="T9" fmla="*/ 8 h 40"/>
                <a:gd name="T10" fmla="*/ 1 w 41"/>
                <a:gd name="T11" fmla="*/ 15 h 40"/>
                <a:gd name="T12" fmla="*/ 3 w 41"/>
                <a:gd name="T13" fmla="*/ 27 h 40"/>
                <a:gd name="T14" fmla="*/ 7 w 41"/>
                <a:gd name="T15" fmla="*/ 36 h 40"/>
                <a:gd name="T16" fmla="*/ 11 w 41"/>
                <a:gd name="T17" fmla="*/ 40 h 40"/>
                <a:gd name="T18" fmla="*/ 18 w 41"/>
                <a:gd name="T19" fmla="*/ 40 h 40"/>
                <a:gd name="T20" fmla="*/ 28 w 41"/>
                <a:gd name="T21" fmla="*/ 40 h 40"/>
                <a:gd name="T22" fmla="*/ 35 w 41"/>
                <a:gd name="T23" fmla="*/ 38 h 40"/>
                <a:gd name="T24" fmla="*/ 39 w 41"/>
                <a:gd name="T25" fmla="*/ 32 h 40"/>
                <a:gd name="T26" fmla="*/ 41 w 41"/>
                <a:gd name="T27" fmla="*/ 25 h 40"/>
                <a:gd name="T28" fmla="*/ 41 w 41"/>
                <a:gd name="T29" fmla="*/ 13 h 40"/>
                <a:gd name="T30" fmla="*/ 39 w 41"/>
                <a:gd name="T31" fmla="*/ 6 h 40"/>
                <a:gd name="T32" fmla="*/ 33 w 41"/>
                <a:gd name="T33" fmla="*/ 2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1"/>
                <a:gd name="T52" fmla="*/ 0 h 40"/>
                <a:gd name="T53" fmla="*/ 41 w 41"/>
                <a:gd name="T54" fmla="*/ 40 h 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1" h="40">
                  <a:moveTo>
                    <a:pt x="33" y="2"/>
                  </a:moveTo>
                  <a:lnTo>
                    <a:pt x="24" y="0"/>
                  </a:lnTo>
                  <a:lnTo>
                    <a:pt x="13" y="0"/>
                  </a:lnTo>
                  <a:lnTo>
                    <a:pt x="3" y="2"/>
                  </a:lnTo>
                  <a:lnTo>
                    <a:pt x="0" y="8"/>
                  </a:lnTo>
                  <a:lnTo>
                    <a:pt x="1" y="15"/>
                  </a:lnTo>
                  <a:lnTo>
                    <a:pt x="3" y="27"/>
                  </a:lnTo>
                  <a:lnTo>
                    <a:pt x="7" y="36"/>
                  </a:lnTo>
                  <a:lnTo>
                    <a:pt x="11" y="40"/>
                  </a:lnTo>
                  <a:lnTo>
                    <a:pt x="18" y="40"/>
                  </a:lnTo>
                  <a:lnTo>
                    <a:pt x="28" y="40"/>
                  </a:lnTo>
                  <a:lnTo>
                    <a:pt x="35" y="38"/>
                  </a:lnTo>
                  <a:lnTo>
                    <a:pt x="39" y="32"/>
                  </a:lnTo>
                  <a:lnTo>
                    <a:pt x="41" y="25"/>
                  </a:lnTo>
                  <a:lnTo>
                    <a:pt x="41" y="13"/>
                  </a:lnTo>
                  <a:lnTo>
                    <a:pt x="39" y="6"/>
                  </a:lnTo>
                  <a:lnTo>
                    <a:pt x="33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30" name="Freeform 143"/>
            <p:cNvSpPr>
              <a:spLocks/>
            </p:cNvSpPr>
            <p:nvPr/>
          </p:nvSpPr>
          <p:spPr bwMode="auto">
            <a:xfrm>
              <a:off x="4634" y="424"/>
              <a:ext cx="20" cy="31"/>
            </a:xfrm>
            <a:custGeom>
              <a:avLst/>
              <a:gdLst>
                <a:gd name="T0" fmla="*/ 32 w 39"/>
                <a:gd name="T1" fmla="*/ 64 h 64"/>
                <a:gd name="T2" fmla="*/ 34 w 39"/>
                <a:gd name="T3" fmla="*/ 54 h 64"/>
                <a:gd name="T4" fmla="*/ 37 w 39"/>
                <a:gd name="T5" fmla="*/ 43 h 64"/>
                <a:gd name="T6" fmla="*/ 39 w 39"/>
                <a:gd name="T7" fmla="*/ 36 h 64"/>
                <a:gd name="T8" fmla="*/ 37 w 39"/>
                <a:gd name="T9" fmla="*/ 28 h 64"/>
                <a:gd name="T10" fmla="*/ 30 w 39"/>
                <a:gd name="T11" fmla="*/ 23 h 64"/>
                <a:gd name="T12" fmla="*/ 22 w 39"/>
                <a:gd name="T13" fmla="*/ 13 h 64"/>
                <a:gd name="T14" fmla="*/ 15 w 39"/>
                <a:gd name="T15" fmla="*/ 6 h 64"/>
                <a:gd name="T16" fmla="*/ 13 w 39"/>
                <a:gd name="T17" fmla="*/ 0 h 64"/>
                <a:gd name="T18" fmla="*/ 7 w 39"/>
                <a:gd name="T19" fmla="*/ 8 h 64"/>
                <a:gd name="T20" fmla="*/ 3 w 39"/>
                <a:gd name="T21" fmla="*/ 15 h 64"/>
                <a:gd name="T22" fmla="*/ 0 w 39"/>
                <a:gd name="T23" fmla="*/ 21 h 64"/>
                <a:gd name="T24" fmla="*/ 3 w 39"/>
                <a:gd name="T25" fmla="*/ 26 h 64"/>
                <a:gd name="T26" fmla="*/ 13 w 39"/>
                <a:gd name="T27" fmla="*/ 32 h 64"/>
                <a:gd name="T28" fmla="*/ 20 w 39"/>
                <a:gd name="T29" fmla="*/ 43 h 64"/>
                <a:gd name="T30" fmla="*/ 28 w 39"/>
                <a:gd name="T31" fmla="*/ 54 h 64"/>
                <a:gd name="T32" fmla="*/ 32 w 39"/>
                <a:gd name="T33" fmla="*/ 64 h 6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9"/>
                <a:gd name="T52" fmla="*/ 0 h 64"/>
                <a:gd name="T53" fmla="*/ 39 w 39"/>
                <a:gd name="T54" fmla="*/ 64 h 6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9" h="64">
                  <a:moveTo>
                    <a:pt x="32" y="64"/>
                  </a:moveTo>
                  <a:lnTo>
                    <a:pt x="34" y="54"/>
                  </a:lnTo>
                  <a:lnTo>
                    <a:pt x="37" y="43"/>
                  </a:lnTo>
                  <a:lnTo>
                    <a:pt x="39" y="36"/>
                  </a:lnTo>
                  <a:lnTo>
                    <a:pt x="37" y="28"/>
                  </a:lnTo>
                  <a:lnTo>
                    <a:pt x="30" y="23"/>
                  </a:lnTo>
                  <a:lnTo>
                    <a:pt x="22" y="13"/>
                  </a:lnTo>
                  <a:lnTo>
                    <a:pt x="15" y="6"/>
                  </a:lnTo>
                  <a:lnTo>
                    <a:pt x="13" y="0"/>
                  </a:lnTo>
                  <a:lnTo>
                    <a:pt x="7" y="8"/>
                  </a:lnTo>
                  <a:lnTo>
                    <a:pt x="3" y="15"/>
                  </a:lnTo>
                  <a:lnTo>
                    <a:pt x="0" y="21"/>
                  </a:lnTo>
                  <a:lnTo>
                    <a:pt x="3" y="26"/>
                  </a:lnTo>
                  <a:lnTo>
                    <a:pt x="13" y="32"/>
                  </a:lnTo>
                  <a:lnTo>
                    <a:pt x="20" y="43"/>
                  </a:lnTo>
                  <a:lnTo>
                    <a:pt x="28" y="54"/>
                  </a:lnTo>
                  <a:lnTo>
                    <a:pt x="32" y="6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31" name="Freeform 144"/>
            <p:cNvSpPr>
              <a:spLocks/>
            </p:cNvSpPr>
            <p:nvPr/>
          </p:nvSpPr>
          <p:spPr bwMode="auto">
            <a:xfrm>
              <a:off x="4652" y="483"/>
              <a:ext cx="11" cy="39"/>
            </a:xfrm>
            <a:custGeom>
              <a:avLst/>
              <a:gdLst>
                <a:gd name="T0" fmla="*/ 6 w 23"/>
                <a:gd name="T1" fmla="*/ 0 h 79"/>
                <a:gd name="T2" fmla="*/ 2 w 23"/>
                <a:gd name="T3" fmla="*/ 10 h 79"/>
                <a:gd name="T4" fmla="*/ 0 w 23"/>
                <a:gd name="T5" fmla="*/ 38 h 79"/>
                <a:gd name="T6" fmla="*/ 2 w 23"/>
                <a:gd name="T7" fmla="*/ 66 h 79"/>
                <a:gd name="T8" fmla="*/ 8 w 23"/>
                <a:gd name="T9" fmla="*/ 79 h 79"/>
                <a:gd name="T10" fmla="*/ 14 w 23"/>
                <a:gd name="T11" fmla="*/ 77 h 79"/>
                <a:gd name="T12" fmla="*/ 19 w 23"/>
                <a:gd name="T13" fmla="*/ 74 h 79"/>
                <a:gd name="T14" fmla="*/ 23 w 23"/>
                <a:gd name="T15" fmla="*/ 68 h 79"/>
                <a:gd name="T16" fmla="*/ 19 w 23"/>
                <a:gd name="T17" fmla="*/ 57 h 79"/>
                <a:gd name="T18" fmla="*/ 15 w 23"/>
                <a:gd name="T19" fmla="*/ 42 h 79"/>
                <a:gd name="T20" fmla="*/ 14 w 23"/>
                <a:gd name="T21" fmla="*/ 23 h 79"/>
                <a:gd name="T22" fmla="*/ 10 w 23"/>
                <a:gd name="T23" fmla="*/ 10 h 79"/>
                <a:gd name="T24" fmla="*/ 6 w 23"/>
                <a:gd name="T25" fmla="*/ 0 h 7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3"/>
                <a:gd name="T40" fmla="*/ 0 h 79"/>
                <a:gd name="T41" fmla="*/ 23 w 23"/>
                <a:gd name="T42" fmla="*/ 79 h 7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3" h="79">
                  <a:moveTo>
                    <a:pt x="6" y="0"/>
                  </a:moveTo>
                  <a:lnTo>
                    <a:pt x="2" y="10"/>
                  </a:lnTo>
                  <a:lnTo>
                    <a:pt x="0" y="38"/>
                  </a:lnTo>
                  <a:lnTo>
                    <a:pt x="2" y="66"/>
                  </a:lnTo>
                  <a:lnTo>
                    <a:pt x="8" y="79"/>
                  </a:lnTo>
                  <a:lnTo>
                    <a:pt x="14" y="77"/>
                  </a:lnTo>
                  <a:lnTo>
                    <a:pt x="19" y="74"/>
                  </a:lnTo>
                  <a:lnTo>
                    <a:pt x="23" y="68"/>
                  </a:lnTo>
                  <a:lnTo>
                    <a:pt x="19" y="57"/>
                  </a:lnTo>
                  <a:lnTo>
                    <a:pt x="15" y="42"/>
                  </a:lnTo>
                  <a:lnTo>
                    <a:pt x="14" y="23"/>
                  </a:lnTo>
                  <a:lnTo>
                    <a:pt x="10" y="1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32" name="Freeform 145"/>
            <p:cNvSpPr>
              <a:spLocks/>
            </p:cNvSpPr>
            <p:nvPr/>
          </p:nvSpPr>
          <p:spPr bwMode="auto">
            <a:xfrm>
              <a:off x="4656" y="636"/>
              <a:ext cx="16" cy="15"/>
            </a:xfrm>
            <a:custGeom>
              <a:avLst/>
              <a:gdLst>
                <a:gd name="T0" fmla="*/ 30 w 32"/>
                <a:gd name="T1" fmla="*/ 3 h 30"/>
                <a:gd name="T2" fmla="*/ 22 w 32"/>
                <a:gd name="T3" fmla="*/ 0 h 30"/>
                <a:gd name="T4" fmla="*/ 13 w 32"/>
                <a:gd name="T5" fmla="*/ 0 h 30"/>
                <a:gd name="T6" fmla="*/ 6 w 32"/>
                <a:gd name="T7" fmla="*/ 1 h 30"/>
                <a:gd name="T8" fmla="*/ 2 w 32"/>
                <a:gd name="T9" fmla="*/ 7 h 30"/>
                <a:gd name="T10" fmla="*/ 0 w 32"/>
                <a:gd name="T11" fmla="*/ 15 h 30"/>
                <a:gd name="T12" fmla="*/ 0 w 32"/>
                <a:gd name="T13" fmla="*/ 20 h 30"/>
                <a:gd name="T14" fmla="*/ 0 w 32"/>
                <a:gd name="T15" fmla="*/ 24 h 30"/>
                <a:gd name="T16" fmla="*/ 4 w 32"/>
                <a:gd name="T17" fmla="*/ 26 h 30"/>
                <a:gd name="T18" fmla="*/ 9 w 32"/>
                <a:gd name="T19" fmla="*/ 28 h 30"/>
                <a:gd name="T20" fmla="*/ 17 w 32"/>
                <a:gd name="T21" fmla="*/ 30 h 30"/>
                <a:gd name="T22" fmla="*/ 22 w 32"/>
                <a:gd name="T23" fmla="*/ 30 h 30"/>
                <a:gd name="T24" fmla="*/ 26 w 32"/>
                <a:gd name="T25" fmla="*/ 24 h 30"/>
                <a:gd name="T26" fmla="*/ 28 w 32"/>
                <a:gd name="T27" fmla="*/ 16 h 30"/>
                <a:gd name="T28" fmla="*/ 32 w 32"/>
                <a:gd name="T29" fmla="*/ 11 h 30"/>
                <a:gd name="T30" fmla="*/ 32 w 32"/>
                <a:gd name="T31" fmla="*/ 7 h 30"/>
                <a:gd name="T32" fmla="*/ 30 w 32"/>
                <a:gd name="T33" fmla="*/ 3 h 3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2"/>
                <a:gd name="T52" fmla="*/ 0 h 30"/>
                <a:gd name="T53" fmla="*/ 32 w 32"/>
                <a:gd name="T54" fmla="*/ 30 h 3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2" h="30">
                  <a:moveTo>
                    <a:pt x="30" y="3"/>
                  </a:moveTo>
                  <a:lnTo>
                    <a:pt x="22" y="0"/>
                  </a:lnTo>
                  <a:lnTo>
                    <a:pt x="13" y="0"/>
                  </a:lnTo>
                  <a:lnTo>
                    <a:pt x="6" y="1"/>
                  </a:lnTo>
                  <a:lnTo>
                    <a:pt x="2" y="7"/>
                  </a:lnTo>
                  <a:lnTo>
                    <a:pt x="0" y="15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4" y="26"/>
                  </a:lnTo>
                  <a:lnTo>
                    <a:pt x="9" y="28"/>
                  </a:lnTo>
                  <a:lnTo>
                    <a:pt x="17" y="30"/>
                  </a:lnTo>
                  <a:lnTo>
                    <a:pt x="22" y="30"/>
                  </a:lnTo>
                  <a:lnTo>
                    <a:pt x="26" y="24"/>
                  </a:lnTo>
                  <a:lnTo>
                    <a:pt x="28" y="16"/>
                  </a:lnTo>
                  <a:lnTo>
                    <a:pt x="32" y="11"/>
                  </a:lnTo>
                  <a:lnTo>
                    <a:pt x="32" y="7"/>
                  </a:lnTo>
                  <a:lnTo>
                    <a:pt x="30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33" name="Freeform 146"/>
            <p:cNvSpPr>
              <a:spLocks/>
            </p:cNvSpPr>
            <p:nvPr/>
          </p:nvSpPr>
          <p:spPr bwMode="auto">
            <a:xfrm>
              <a:off x="4638" y="653"/>
              <a:ext cx="14" cy="15"/>
            </a:xfrm>
            <a:custGeom>
              <a:avLst/>
              <a:gdLst>
                <a:gd name="T0" fmla="*/ 19 w 28"/>
                <a:gd name="T1" fmla="*/ 0 h 30"/>
                <a:gd name="T2" fmla="*/ 11 w 28"/>
                <a:gd name="T3" fmla="*/ 0 h 30"/>
                <a:gd name="T4" fmla="*/ 4 w 28"/>
                <a:gd name="T5" fmla="*/ 6 h 30"/>
                <a:gd name="T6" fmla="*/ 0 w 28"/>
                <a:gd name="T7" fmla="*/ 13 h 30"/>
                <a:gd name="T8" fmla="*/ 6 w 28"/>
                <a:gd name="T9" fmla="*/ 25 h 30"/>
                <a:gd name="T10" fmla="*/ 17 w 28"/>
                <a:gd name="T11" fmla="*/ 30 h 30"/>
                <a:gd name="T12" fmla="*/ 27 w 28"/>
                <a:gd name="T13" fmla="*/ 27 h 30"/>
                <a:gd name="T14" fmla="*/ 28 w 28"/>
                <a:gd name="T15" fmla="*/ 15 h 30"/>
                <a:gd name="T16" fmla="*/ 19 w 28"/>
                <a:gd name="T17" fmla="*/ 0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8"/>
                <a:gd name="T28" fmla="*/ 0 h 30"/>
                <a:gd name="T29" fmla="*/ 28 w 28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8" h="30">
                  <a:moveTo>
                    <a:pt x="19" y="0"/>
                  </a:moveTo>
                  <a:lnTo>
                    <a:pt x="11" y="0"/>
                  </a:lnTo>
                  <a:lnTo>
                    <a:pt x="4" y="6"/>
                  </a:lnTo>
                  <a:lnTo>
                    <a:pt x="0" y="13"/>
                  </a:lnTo>
                  <a:lnTo>
                    <a:pt x="6" y="25"/>
                  </a:lnTo>
                  <a:lnTo>
                    <a:pt x="17" y="30"/>
                  </a:lnTo>
                  <a:lnTo>
                    <a:pt x="27" y="27"/>
                  </a:lnTo>
                  <a:lnTo>
                    <a:pt x="28" y="1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34" name="Freeform 147"/>
            <p:cNvSpPr>
              <a:spLocks/>
            </p:cNvSpPr>
            <p:nvPr/>
          </p:nvSpPr>
          <p:spPr bwMode="auto">
            <a:xfrm>
              <a:off x="4653" y="661"/>
              <a:ext cx="15" cy="44"/>
            </a:xfrm>
            <a:custGeom>
              <a:avLst/>
              <a:gdLst>
                <a:gd name="T0" fmla="*/ 19 w 30"/>
                <a:gd name="T1" fmla="*/ 0 h 89"/>
                <a:gd name="T2" fmla="*/ 13 w 30"/>
                <a:gd name="T3" fmla="*/ 0 h 89"/>
                <a:gd name="T4" fmla="*/ 6 w 30"/>
                <a:gd name="T5" fmla="*/ 8 h 89"/>
                <a:gd name="T6" fmla="*/ 4 w 30"/>
                <a:gd name="T7" fmla="*/ 17 h 89"/>
                <a:gd name="T8" fmla="*/ 8 w 30"/>
                <a:gd name="T9" fmla="*/ 25 h 89"/>
                <a:gd name="T10" fmla="*/ 13 w 30"/>
                <a:gd name="T11" fmla="*/ 32 h 89"/>
                <a:gd name="T12" fmla="*/ 13 w 30"/>
                <a:gd name="T13" fmla="*/ 40 h 89"/>
                <a:gd name="T14" fmla="*/ 12 w 30"/>
                <a:gd name="T15" fmla="*/ 49 h 89"/>
                <a:gd name="T16" fmla="*/ 8 w 30"/>
                <a:gd name="T17" fmla="*/ 57 h 89"/>
                <a:gd name="T18" fmla="*/ 4 w 30"/>
                <a:gd name="T19" fmla="*/ 66 h 89"/>
                <a:gd name="T20" fmla="*/ 0 w 30"/>
                <a:gd name="T21" fmla="*/ 74 h 89"/>
                <a:gd name="T22" fmla="*/ 0 w 30"/>
                <a:gd name="T23" fmla="*/ 81 h 89"/>
                <a:gd name="T24" fmla="*/ 2 w 30"/>
                <a:gd name="T25" fmla="*/ 87 h 89"/>
                <a:gd name="T26" fmla="*/ 10 w 30"/>
                <a:gd name="T27" fmla="*/ 89 h 89"/>
                <a:gd name="T28" fmla="*/ 19 w 30"/>
                <a:gd name="T29" fmla="*/ 89 h 89"/>
                <a:gd name="T30" fmla="*/ 25 w 30"/>
                <a:gd name="T31" fmla="*/ 87 h 89"/>
                <a:gd name="T32" fmla="*/ 28 w 30"/>
                <a:gd name="T33" fmla="*/ 79 h 89"/>
                <a:gd name="T34" fmla="*/ 30 w 30"/>
                <a:gd name="T35" fmla="*/ 62 h 89"/>
                <a:gd name="T36" fmla="*/ 30 w 30"/>
                <a:gd name="T37" fmla="*/ 36 h 89"/>
                <a:gd name="T38" fmla="*/ 28 w 30"/>
                <a:gd name="T39" fmla="*/ 13 h 89"/>
                <a:gd name="T40" fmla="*/ 19 w 30"/>
                <a:gd name="T41" fmla="*/ 0 h 8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89"/>
                <a:gd name="T65" fmla="*/ 30 w 30"/>
                <a:gd name="T66" fmla="*/ 89 h 8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89">
                  <a:moveTo>
                    <a:pt x="19" y="0"/>
                  </a:moveTo>
                  <a:lnTo>
                    <a:pt x="13" y="0"/>
                  </a:lnTo>
                  <a:lnTo>
                    <a:pt x="6" y="8"/>
                  </a:lnTo>
                  <a:lnTo>
                    <a:pt x="4" y="17"/>
                  </a:lnTo>
                  <a:lnTo>
                    <a:pt x="8" y="25"/>
                  </a:lnTo>
                  <a:lnTo>
                    <a:pt x="13" y="32"/>
                  </a:lnTo>
                  <a:lnTo>
                    <a:pt x="13" y="40"/>
                  </a:lnTo>
                  <a:lnTo>
                    <a:pt x="12" y="49"/>
                  </a:lnTo>
                  <a:lnTo>
                    <a:pt x="8" y="57"/>
                  </a:lnTo>
                  <a:lnTo>
                    <a:pt x="4" y="66"/>
                  </a:lnTo>
                  <a:lnTo>
                    <a:pt x="0" y="74"/>
                  </a:lnTo>
                  <a:lnTo>
                    <a:pt x="0" y="81"/>
                  </a:lnTo>
                  <a:lnTo>
                    <a:pt x="2" y="87"/>
                  </a:lnTo>
                  <a:lnTo>
                    <a:pt x="10" y="89"/>
                  </a:lnTo>
                  <a:lnTo>
                    <a:pt x="19" y="89"/>
                  </a:lnTo>
                  <a:lnTo>
                    <a:pt x="25" y="87"/>
                  </a:lnTo>
                  <a:lnTo>
                    <a:pt x="28" y="79"/>
                  </a:lnTo>
                  <a:lnTo>
                    <a:pt x="30" y="62"/>
                  </a:lnTo>
                  <a:lnTo>
                    <a:pt x="30" y="36"/>
                  </a:lnTo>
                  <a:lnTo>
                    <a:pt x="28" y="1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35" name="Freeform 148"/>
            <p:cNvSpPr>
              <a:spLocks/>
            </p:cNvSpPr>
            <p:nvPr/>
          </p:nvSpPr>
          <p:spPr bwMode="auto">
            <a:xfrm>
              <a:off x="4593" y="661"/>
              <a:ext cx="18" cy="27"/>
            </a:xfrm>
            <a:custGeom>
              <a:avLst/>
              <a:gdLst>
                <a:gd name="T0" fmla="*/ 36 w 36"/>
                <a:gd name="T1" fmla="*/ 10 h 55"/>
                <a:gd name="T2" fmla="*/ 34 w 36"/>
                <a:gd name="T3" fmla="*/ 4 h 55"/>
                <a:gd name="T4" fmla="*/ 28 w 36"/>
                <a:gd name="T5" fmla="*/ 0 h 55"/>
                <a:gd name="T6" fmla="*/ 23 w 36"/>
                <a:gd name="T7" fmla="*/ 0 h 55"/>
                <a:gd name="T8" fmla="*/ 19 w 36"/>
                <a:gd name="T9" fmla="*/ 4 h 55"/>
                <a:gd name="T10" fmla="*/ 13 w 36"/>
                <a:gd name="T11" fmla="*/ 10 h 55"/>
                <a:gd name="T12" fmla="*/ 6 w 36"/>
                <a:gd name="T13" fmla="*/ 19 h 55"/>
                <a:gd name="T14" fmla="*/ 0 w 36"/>
                <a:gd name="T15" fmla="*/ 27 h 55"/>
                <a:gd name="T16" fmla="*/ 0 w 36"/>
                <a:gd name="T17" fmla="*/ 34 h 55"/>
                <a:gd name="T18" fmla="*/ 6 w 36"/>
                <a:gd name="T19" fmla="*/ 42 h 55"/>
                <a:gd name="T20" fmla="*/ 11 w 36"/>
                <a:gd name="T21" fmla="*/ 51 h 55"/>
                <a:gd name="T22" fmla="*/ 17 w 36"/>
                <a:gd name="T23" fmla="*/ 55 h 55"/>
                <a:gd name="T24" fmla="*/ 21 w 36"/>
                <a:gd name="T25" fmla="*/ 51 h 55"/>
                <a:gd name="T26" fmla="*/ 24 w 36"/>
                <a:gd name="T27" fmla="*/ 42 h 55"/>
                <a:gd name="T28" fmla="*/ 28 w 36"/>
                <a:gd name="T29" fmla="*/ 30 h 55"/>
                <a:gd name="T30" fmla="*/ 34 w 36"/>
                <a:gd name="T31" fmla="*/ 19 h 55"/>
                <a:gd name="T32" fmla="*/ 36 w 36"/>
                <a:gd name="T33" fmla="*/ 10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6"/>
                <a:gd name="T52" fmla="*/ 0 h 55"/>
                <a:gd name="T53" fmla="*/ 36 w 36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6" h="55">
                  <a:moveTo>
                    <a:pt x="36" y="10"/>
                  </a:moveTo>
                  <a:lnTo>
                    <a:pt x="34" y="4"/>
                  </a:lnTo>
                  <a:lnTo>
                    <a:pt x="28" y="0"/>
                  </a:lnTo>
                  <a:lnTo>
                    <a:pt x="23" y="0"/>
                  </a:lnTo>
                  <a:lnTo>
                    <a:pt x="19" y="4"/>
                  </a:lnTo>
                  <a:lnTo>
                    <a:pt x="13" y="10"/>
                  </a:lnTo>
                  <a:lnTo>
                    <a:pt x="6" y="19"/>
                  </a:lnTo>
                  <a:lnTo>
                    <a:pt x="0" y="27"/>
                  </a:lnTo>
                  <a:lnTo>
                    <a:pt x="0" y="34"/>
                  </a:lnTo>
                  <a:lnTo>
                    <a:pt x="6" y="42"/>
                  </a:lnTo>
                  <a:lnTo>
                    <a:pt x="11" y="51"/>
                  </a:lnTo>
                  <a:lnTo>
                    <a:pt x="17" y="55"/>
                  </a:lnTo>
                  <a:lnTo>
                    <a:pt x="21" y="51"/>
                  </a:lnTo>
                  <a:lnTo>
                    <a:pt x="24" y="42"/>
                  </a:lnTo>
                  <a:lnTo>
                    <a:pt x="28" y="30"/>
                  </a:lnTo>
                  <a:lnTo>
                    <a:pt x="34" y="19"/>
                  </a:lnTo>
                  <a:lnTo>
                    <a:pt x="36" y="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36" name="Freeform 149"/>
            <p:cNvSpPr>
              <a:spLocks/>
            </p:cNvSpPr>
            <p:nvPr/>
          </p:nvSpPr>
          <p:spPr bwMode="auto">
            <a:xfrm>
              <a:off x="4623" y="688"/>
              <a:ext cx="20" cy="47"/>
            </a:xfrm>
            <a:custGeom>
              <a:avLst/>
              <a:gdLst>
                <a:gd name="T0" fmla="*/ 11 w 40"/>
                <a:gd name="T1" fmla="*/ 0 h 94"/>
                <a:gd name="T2" fmla="*/ 8 w 40"/>
                <a:gd name="T3" fmla="*/ 20 h 94"/>
                <a:gd name="T4" fmla="*/ 4 w 40"/>
                <a:gd name="T5" fmla="*/ 49 h 94"/>
                <a:gd name="T6" fmla="*/ 0 w 40"/>
                <a:gd name="T7" fmla="*/ 73 h 94"/>
                <a:gd name="T8" fmla="*/ 2 w 40"/>
                <a:gd name="T9" fmla="*/ 84 h 94"/>
                <a:gd name="T10" fmla="*/ 8 w 40"/>
                <a:gd name="T11" fmla="*/ 86 h 94"/>
                <a:gd name="T12" fmla="*/ 15 w 40"/>
                <a:gd name="T13" fmla="*/ 92 h 94"/>
                <a:gd name="T14" fmla="*/ 21 w 40"/>
                <a:gd name="T15" fmla="*/ 94 h 94"/>
                <a:gd name="T16" fmla="*/ 23 w 40"/>
                <a:gd name="T17" fmla="*/ 90 h 94"/>
                <a:gd name="T18" fmla="*/ 23 w 40"/>
                <a:gd name="T19" fmla="*/ 80 h 94"/>
                <a:gd name="T20" fmla="*/ 25 w 40"/>
                <a:gd name="T21" fmla="*/ 73 h 94"/>
                <a:gd name="T22" fmla="*/ 28 w 40"/>
                <a:gd name="T23" fmla="*/ 65 h 94"/>
                <a:gd name="T24" fmla="*/ 30 w 40"/>
                <a:gd name="T25" fmla="*/ 56 h 94"/>
                <a:gd name="T26" fmla="*/ 36 w 40"/>
                <a:gd name="T27" fmla="*/ 43 h 94"/>
                <a:gd name="T28" fmla="*/ 40 w 40"/>
                <a:gd name="T29" fmla="*/ 28 h 94"/>
                <a:gd name="T30" fmla="*/ 34 w 40"/>
                <a:gd name="T31" fmla="*/ 13 h 94"/>
                <a:gd name="T32" fmla="*/ 11 w 40"/>
                <a:gd name="T33" fmla="*/ 0 h 9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0"/>
                <a:gd name="T52" fmla="*/ 0 h 94"/>
                <a:gd name="T53" fmla="*/ 40 w 40"/>
                <a:gd name="T54" fmla="*/ 94 h 9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0" h="94">
                  <a:moveTo>
                    <a:pt x="11" y="0"/>
                  </a:moveTo>
                  <a:lnTo>
                    <a:pt x="8" y="20"/>
                  </a:lnTo>
                  <a:lnTo>
                    <a:pt x="4" y="49"/>
                  </a:lnTo>
                  <a:lnTo>
                    <a:pt x="0" y="73"/>
                  </a:lnTo>
                  <a:lnTo>
                    <a:pt x="2" y="84"/>
                  </a:lnTo>
                  <a:lnTo>
                    <a:pt x="8" y="86"/>
                  </a:lnTo>
                  <a:lnTo>
                    <a:pt x="15" y="92"/>
                  </a:lnTo>
                  <a:lnTo>
                    <a:pt x="21" y="94"/>
                  </a:lnTo>
                  <a:lnTo>
                    <a:pt x="23" y="90"/>
                  </a:lnTo>
                  <a:lnTo>
                    <a:pt x="23" y="80"/>
                  </a:lnTo>
                  <a:lnTo>
                    <a:pt x="25" y="73"/>
                  </a:lnTo>
                  <a:lnTo>
                    <a:pt x="28" y="65"/>
                  </a:lnTo>
                  <a:lnTo>
                    <a:pt x="30" y="56"/>
                  </a:lnTo>
                  <a:lnTo>
                    <a:pt x="36" y="43"/>
                  </a:lnTo>
                  <a:lnTo>
                    <a:pt x="40" y="28"/>
                  </a:lnTo>
                  <a:lnTo>
                    <a:pt x="34" y="13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37" name="Freeform 150"/>
            <p:cNvSpPr>
              <a:spLocks/>
            </p:cNvSpPr>
            <p:nvPr/>
          </p:nvSpPr>
          <p:spPr bwMode="auto">
            <a:xfrm>
              <a:off x="4600" y="719"/>
              <a:ext cx="11" cy="15"/>
            </a:xfrm>
            <a:custGeom>
              <a:avLst/>
              <a:gdLst>
                <a:gd name="T0" fmla="*/ 11 w 23"/>
                <a:gd name="T1" fmla="*/ 0 h 30"/>
                <a:gd name="T2" fmla="*/ 4 w 23"/>
                <a:gd name="T3" fmla="*/ 0 h 30"/>
                <a:gd name="T4" fmla="*/ 0 w 23"/>
                <a:gd name="T5" fmla="*/ 9 h 30"/>
                <a:gd name="T6" fmla="*/ 0 w 23"/>
                <a:gd name="T7" fmla="*/ 20 h 30"/>
                <a:gd name="T8" fmla="*/ 8 w 23"/>
                <a:gd name="T9" fmla="*/ 30 h 30"/>
                <a:gd name="T10" fmla="*/ 17 w 23"/>
                <a:gd name="T11" fmla="*/ 30 h 30"/>
                <a:gd name="T12" fmla="*/ 23 w 23"/>
                <a:gd name="T13" fmla="*/ 20 h 30"/>
                <a:gd name="T14" fmla="*/ 21 w 23"/>
                <a:gd name="T15" fmla="*/ 9 h 30"/>
                <a:gd name="T16" fmla="*/ 11 w 23"/>
                <a:gd name="T17" fmla="*/ 0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"/>
                <a:gd name="T28" fmla="*/ 0 h 30"/>
                <a:gd name="T29" fmla="*/ 23 w 23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" h="30">
                  <a:moveTo>
                    <a:pt x="11" y="0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0" y="20"/>
                  </a:lnTo>
                  <a:lnTo>
                    <a:pt x="8" y="30"/>
                  </a:lnTo>
                  <a:lnTo>
                    <a:pt x="17" y="30"/>
                  </a:lnTo>
                  <a:lnTo>
                    <a:pt x="23" y="20"/>
                  </a:lnTo>
                  <a:lnTo>
                    <a:pt x="21" y="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38" name="Freeform 151"/>
            <p:cNvSpPr>
              <a:spLocks/>
            </p:cNvSpPr>
            <p:nvPr/>
          </p:nvSpPr>
          <p:spPr bwMode="auto">
            <a:xfrm>
              <a:off x="4637" y="747"/>
              <a:ext cx="34" cy="54"/>
            </a:xfrm>
            <a:custGeom>
              <a:avLst/>
              <a:gdLst>
                <a:gd name="T0" fmla="*/ 4 w 68"/>
                <a:gd name="T1" fmla="*/ 0 h 109"/>
                <a:gd name="T2" fmla="*/ 0 w 68"/>
                <a:gd name="T3" fmla="*/ 4 h 109"/>
                <a:gd name="T4" fmla="*/ 2 w 68"/>
                <a:gd name="T5" fmla="*/ 11 h 109"/>
                <a:gd name="T6" fmla="*/ 10 w 68"/>
                <a:gd name="T7" fmla="*/ 19 h 109"/>
                <a:gd name="T8" fmla="*/ 17 w 68"/>
                <a:gd name="T9" fmla="*/ 26 h 109"/>
                <a:gd name="T10" fmla="*/ 23 w 68"/>
                <a:gd name="T11" fmla="*/ 32 h 109"/>
                <a:gd name="T12" fmla="*/ 27 w 68"/>
                <a:gd name="T13" fmla="*/ 38 h 109"/>
                <a:gd name="T14" fmla="*/ 29 w 68"/>
                <a:gd name="T15" fmla="*/ 43 h 109"/>
                <a:gd name="T16" fmla="*/ 29 w 68"/>
                <a:gd name="T17" fmla="*/ 49 h 109"/>
                <a:gd name="T18" fmla="*/ 29 w 68"/>
                <a:gd name="T19" fmla="*/ 57 h 109"/>
                <a:gd name="T20" fmla="*/ 29 w 68"/>
                <a:gd name="T21" fmla="*/ 64 h 109"/>
                <a:gd name="T22" fmla="*/ 29 w 68"/>
                <a:gd name="T23" fmla="*/ 72 h 109"/>
                <a:gd name="T24" fmla="*/ 29 w 68"/>
                <a:gd name="T25" fmla="*/ 73 h 109"/>
                <a:gd name="T26" fmla="*/ 17 w 68"/>
                <a:gd name="T27" fmla="*/ 73 h 109"/>
                <a:gd name="T28" fmla="*/ 12 w 68"/>
                <a:gd name="T29" fmla="*/ 83 h 109"/>
                <a:gd name="T30" fmla="*/ 13 w 68"/>
                <a:gd name="T31" fmla="*/ 96 h 109"/>
                <a:gd name="T32" fmla="*/ 21 w 68"/>
                <a:gd name="T33" fmla="*/ 107 h 109"/>
                <a:gd name="T34" fmla="*/ 29 w 68"/>
                <a:gd name="T35" fmla="*/ 100 h 109"/>
                <a:gd name="T36" fmla="*/ 34 w 68"/>
                <a:gd name="T37" fmla="*/ 92 h 109"/>
                <a:gd name="T38" fmla="*/ 40 w 68"/>
                <a:gd name="T39" fmla="*/ 88 h 109"/>
                <a:gd name="T40" fmla="*/ 42 w 68"/>
                <a:gd name="T41" fmla="*/ 90 h 109"/>
                <a:gd name="T42" fmla="*/ 47 w 68"/>
                <a:gd name="T43" fmla="*/ 96 h 109"/>
                <a:gd name="T44" fmla="*/ 53 w 68"/>
                <a:gd name="T45" fmla="*/ 102 h 109"/>
                <a:gd name="T46" fmla="*/ 60 w 68"/>
                <a:gd name="T47" fmla="*/ 107 h 109"/>
                <a:gd name="T48" fmla="*/ 62 w 68"/>
                <a:gd name="T49" fmla="*/ 109 h 109"/>
                <a:gd name="T50" fmla="*/ 66 w 68"/>
                <a:gd name="T51" fmla="*/ 100 h 109"/>
                <a:gd name="T52" fmla="*/ 68 w 68"/>
                <a:gd name="T53" fmla="*/ 92 h 109"/>
                <a:gd name="T54" fmla="*/ 66 w 68"/>
                <a:gd name="T55" fmla="*/ 85 h 109"/>
                <a:gd name="T56" fmla="*/ 62 w 68"/>
                <a:gd name="T57" fmla="*/ 81 h 109"/>
                <a:gd name="T58" fmla="*/ 62 w 68"/>
                <a:gd name="T59" fmla="*/ 62 h 109"/>
                <a:gd name="T60" fmla="*/ 62 w 68"/>
                <a:gd name="T61" fmla="*/ 43 h 109"/>
                <a:gd name="T62" fmla="*/ 60 w 68"/>
                <a:gd name="T63" fmla="*/ 26 h 109"/>
                <a:gd name="T64" fmla="*/ 55 w 68"/>
                <a:gd name="T65" fmla="*/ 17 h 109"/>
                <a:gd name="T66" fmla="*/ 45 w 68"/>
                <a:gd name="T67" fmla="*/ 11 h 109"/>
                <a:gd name="T68" fmla="*/ 32 w 68"/>
                <a:gd name="T69" fmla="*/ 6 h 109"/>
                <a:gd name="T70" fmla="*/ 19 w 68"/>
                <a:gd name="T71" fmla="*/ 0 h 109"/>
                <a:gd name="T72" fmla="*/ 4 w 68"/>
                <a:gd name="T73" fmla="*/ 0 h 10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8"/>
                <a:gd name="T112" fmla="*/ 0 h 109"/>
                <a:gd name="T113" fmla="*/ 68 w 68"/>
                <a:gd name="T114" fmla="*/ 109 h 10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8" h="109">
                  <a:moveTo>
                    <a:pt x="4" y="0"/>
                  </a:moveTo>
                  <a:lnTo>
                    <a:pt x="0" y="4"/>
                  </a:lnTo>
                  <a:lnTo>
                    <a:pt x="2" y="11"/>
                  </a:lnTo>
                  <a:lnTo>
                    <a:pt x="10" y="19"/>
                  </a:lnTo>
                  <a:lnTo>
                    <a:pt x="17" y="26"/>
                  </a:lnTo>
                  <a:lnTo>
                    <a:pt x="23" y="32"/>
                  </a:lnTo>
                  <a:lnTo>
                    <a:pt x="27" y="38"/>
                  </a:lnTo>
                  <a:lnTo>
                    <a:pt x="29" y="43"/>
                  </a:lnTo>
                  <a:lnTo>
                    <a:pt x="29" y="49"/>
                  </a:lnTo>
                  <a:lnTo>
                    <a:pt x="29" y="57"/>
                  </a:lnTo>
                  <a:lnTo>
                    <a:pt x="29" y="64"/>
                  </a:lnTo>
                  <a:lnTo>
                    <a:pt x="29" y="72"/>
                  </a:lnTo>
                  <a:lnTo>
                    <a:pt x="29" y="73"/>
                  </a:lnTo>
                  <a:lnTo>
                    <a:pt x="17" y="73"/>
                  </a:lnTo>
                  <a:lnTo>
                    <a:pt x="12" y="83"/>
                  </a:lnTo>
                  <a:lnTo>
                    <a:pt x="13" y="96"/>
                  </a:lnTo>
                  <a:lnTo>
                    <a:pt x="21" y="107"/>
                  </a:lnTo>
                  <a:lnTo>
                    <a:pt x="29" y="100"/>
                  </a:lnTo>
                  <a:lnTo>
                    <a:pt x="34" y="92"/>
                  </a:lnTo>
                  <a:lnTo>
                    <a:pt x="40" y="88"/>
                  </a:lnTo>
                  <a:lnTo>
                    <a:pt x="42" y="90"/>
                  </a:lnTo>
                  <a:lnTo>
                    <a:pt x="47" y="96"/>
                  </a:lnTo>
                  <a:lnTo>
                    <a:pt x="53" y="102"/>
                  </a:lnTo>
                  <a:lnTo>
                    <a:pt x="60" y="107"/>
                  </a:lnTo>
                  <a:lnTo>
                    <a:pt x="62" y="109"/>
                  </a:lnTo>
                  <a:lnTo>
                    <a:pt x="66" y="100"/>
                  </a:lnTo>
                  <a:lnTo>
                    <a:pt x="68" y="92"/>
                  </a:lnTo>
                  <a:lnTo>
                    <a:pt x="66" y="85"/>
                  </a:lnTo>
                  <a:lnTo>
                    <a:pt x="62" y="81"/>
                  </a:lnTo>
                  <a:lnTo>
                    <a:pt x="62" y="62"/>
                  </a:lnTo>
                  <a:lnTo>
                    <a:pt x="62" y="43"/>
                  </a:lnTo>
                  <a:lnTo>
                    <a:pt x="60" y="26"/>
                  </a:lnTo>
                  <a:lnTo>
                    <a:pt x="55" y="17"/>
                  </a:lnTo>
                  <a:lnTo>
                    <a:pt x="45" y="11"/>
                  </a:lnTo>
                  <a:lnTo>
                    <a:pt x="32" y="6"/>
                  </a:lnTo>
                  <a:lnTo>
                    <a:pt x="19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39" name="Freeform 152"/>
            <p:cNvSpPr>
              <a:spLocks/>
            </p:cNvSpPr>
            <p:nvPr/>
          </p:nvSpPr>
          <p:spPr bwMode="auto">
            <a:xfrm>
              <a:off x="4597" y="765"/>
              <a:ext cx="22" cy="27"/>
            </a:xfrm>
            <a:custGeom>
              <a:avLst/>
              <a:gdLst>
                <a:gd name="T0" fmla="*/ 17 w 46"/>
                <a:gd name="T1" fmla="*/ 0 h 52"/>
                <a:gd name="T2" fmla="*/ 14 w 46"/>
                <a:gd name="T3" fmla="*/ 2 h 52"/>
                <a:gd name="T4" fmla="*/ 8 w 46"/>
                <a:gd name="T5" fmla="*/ 4 h 52"/>
                <a:gd name="T6" fmla="*/ 2 w 46"/>
                <a:gd name="T7" fmla="*/ 9 h 52"/>
                <a:gd name="T8" fmla="*/ 0 w 46"/>
                <a:gd name="T9" fmla="*/ 13 h 52"/>
                <a:gd name="T10" fmla="*/ 6 w 46"/>
                <a:gd name="T11" fmla="*/ 20 h 52"/>
                <a:gd name="T12" fmla="*/ 12 w 46"/>
                <a:gd name="T13" fmla="*/ 32 h 52"/>
                <a:gd name="T14" fmla="*/ 17 w 46"/>
                <a:gd name="T15" fmla="*/ 45 h 52"/>
                <a:gd name="T16" fmla="*/ 19 w 46"/>
                <a:gd name="T17" fmla="*/ 52 h 52"/>
                <a:gd name="T18" fmla="*/ 29 w 46"/>
                <a:gd name="T19" fmla="*/ 45 h 52"/>
                <a:gd name="T20" fmla="*/ 38 w 46"/>
                <a:gd name="T21" fmla="*/ 37 h 52"/>
                <a:gd name="T22" fmla="*/ 44 w 46"/>
                <a:gd name="T23" fmla="*/ 30 h 52"/>
                <a:gd name="T24" fmla="*/ 46 w 46"/>
                <a:gd name="T25" fmla="*/ 28 h 52"/>
                <a:gd name="T26" fmla="*/ 44 w 46"/>
                <a:gd name="T27" fmla="*/ 24 h 52"/>
                <a:gd name="T28" fmla="*/ 36 w 46"/>
                <a:gd name="T29" fmla="*/ 17 h 52"/>
                <a:gd name="T30" fmla="*/ 27 w 46"/>
                <a:gd name="T31" fmla="*/ 7 h 52"/>
                <a:gd name="T32" fmla="*/ 17 w 46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6"/>
                <a:gd name="T52" fmla="*/ 0 h 52"/>
                <a:gd name="T53" fmla="*/ 46 w 46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6" h="52">
                  <a:moveTo>
                    <a:pt x="17" y="0"/>
                  </a:moveTo>
                  <a:lnTo>
                    <a:pt x="14" y="2"/>
                  </a:lnTo>
                  <a:lnTo>
                    <a:pt x="8" y="4"/>
                  </a:lnTo>
                  <a:lnTo>
                    <a:pt x="2" y="9"/>
                  </a:lnTo>
                  <a:lnTo>
                    <a:pt x="0" y="13"/>
                  </a:lnTo>
                  <a:lnTo>
                    <a:pt x="6" y="20"/>
                  </a:lnTo>
                  <a:lnTo>
                    <a:pt x="12" y="32"/>
                  </a:lnTo>
                  <a:lnTo>
                    <a:pt x="17" y="45"/>
                  </a:lnTo>
                  <a:lnTo>
                    <a:pt x="19" y="52"/>
                  </a:lnTo>
                  <a:lnTo>
                    <a:pt x="29" y="45"/>
                  </a:lnTo>
                  <a:lnTo>
                    <a:pt x="38" y="37"/>
                  </a:lnTo>
                  <a:lnTo>
                    <a:pt x="44" y="30"/>
                  </a:lnTo>
                  <a:lnTo>
                    <a:pt x="46" y="28"/>
                  </a:lnTo>
                  <a:lnTo>
                    <a:pt x="44" y="24"/>
                  </a:lnTo>
                  <a:lnTo>
                    <a:pt x="36" y="17"/>
                  </a:lnTo>
                  <a:lnTo>
                    <a:pt x="27" y="7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40" name="Freeform 153"/>
            <p:cNvSpPr>
              <a:spLocks/>
            </p:cNvSpPr>
            <p:nvPr/>
          </p:nvSpPr>
          <p:spPr bwMode="auto">
            <a:xfrm>
              <a:off x="4648" y="801"/>
              <a:ext cx="15" cy="22"/>
            </a:xfrm>
            <a:custGeom>
              <a:avLst/>
              <a:gdLst>
                <a:gd name="T0" fmla="*/ 6 w 30"/>
                <a:gd name="T1" fmla="*/ 0 h 43"/>
                <a:gd name="T2" fmla="*/ 0 w 30"/>
                <a:gd name="T3" fmla="*/ 13 h 43"/>
                <a:gd name="T4" fmla="*/ 0 w 30"/>
                <a:gd name="T5" fmla="*/ 26 h 43"/>
                <a:gd name="T6" fmla="*/ 4 w 30"/>
                <a:gd name="T7" fmla="*/ 38 h 43"/>
                <a:gd name="T8" fmla="*/ 11 w 30"/>
                <a:gd name="T9" fmla="*/ 43 h 43"/>
                <a:gd name="T10" fmla="*/ 21 w 30"/>
                <a:gd name="T11" fmla="*/ 41 h 43"/>
                <a:gd name="T12" fmla="*/ 28 w 30"/>
                <a:gd name="T13" fmla="*/ 34 h 43"/>
                <a:gd name="T14" fmla="*/ 30 w 30"/>
                <a:gd name="T15" fmla="*/ 26 h 43"/>
                <a:gd name="T16" fmla="*/ 26 w 30"/>
                <a:gd name="T17" fmla="*/ 19 h 43"/>
                <a:gd name="T18" fmla="*/ 21 w 30"/>
                <a:gd name="T19" fmla="*/ 13 h 43"/>
                <a:gd name="T20" fmla="*/ 15 w 30"/>
                <a:gd name="T21" fmla="*/ 8 h 43"/>
                <a:gd name="T22" fmla="*/ 9 w 30"/>
                <a:gd name="T23" fmla="*/ 4 h 43"/>
                <a:gd name="T24" fmla="*/ 6 w 30"/>
                <a:gd name="T25" fmla="*/ 0 h 4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0"/>
                <a:gd name="T40" fmla="*/ 0 h 43"/>
                <a:gd name="T41" fmla="*/ 30 w 30"/>
                <a:gd name="T42" fmla="*/ 43 h 4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0" h="43">
                  <a:moveTo>
                    <a:pt x="6" y="0"/>
                  </a:moveTo>
                  <a:lnTo>
                    <a:pt x="0" y="13"/>
                  </a:lnTo>
                  <a:lnTo>
                    <a:pt x="0" y="26"/>
                  </a:lnTo>
                  <a:lnTo>
                    <a:pt x="4" y="38"/>
                  </a:lnTo>
                  <a:lnTo>
                    <a:pt x="11" y="43"/>
                  </a:lnTo>
                  <a:lnTo>
                    <a:pt x="21" y="41"/>
                  </a:lnTo>
                  <a:lnTo>
                    <a:pt x="28" y="34"/>
                  </a:lnTo>
                  <a:lnTo>
                    <a:pt x="30" y="26"/>
                  </a:lnTo>
                  <a:lnTo>
                    <a:pt x="26" y="19"/>
                  </a:lnTo>
                  <a:lnTo>
                    <a:pt x="21" y="13"/>
                  </a:lnTo>
                  <a:lnTo>
                    <a:pt x="15" y="8"/>
                  </a:lnTo>
                  <a:lnTo>
                    <a:pt x="9" y="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41" name="Freeform 154"/>
            <p:cNvSpPr>
              <a:spLocks/>
            </p:cNvSpPr>
            <p:nvPr/>
          </p:nvSpPr>
          <p:spPr bwMode="auto">
            <a:xfrm>
              <a:off x="4398" y="855"/>
              <a:ext cx="52" cy="101"/>
            </a:xfrm>
            <a:custGeom>
              <a:avLst/>
              <a:gdLst>
                <a:gd name="T0" fmla="*/ 71 w 103"/>
                <a:gd name="T1" fmla="*/ 90 h 203"/>
                <a:gd name="T2" fmla="*/ 83 w 103"/>
                <a:gd name="T3" fmla="*/ 90 h 203"/>
                <a:gd name="T4" fmla="*/ 98 w 103"/>
                <a:gd name="T5" fmla="*/ 104 h 203"/>
                <a:gd name="T6" fmla="*/ 103 w 103"/>
                <a:gd name="T7" fmla="*/ 79 h 203"/>
                <a:gd name="T8" fmla="*/ 98 w 103"/>
                <a:gd name="T9" fmla="*/ 60 h 203"/>
                <a:gd name="T10" fmla="*/ 88 w 103"/>
                <a:gd name="T11" fmla="*/ 42 h 203"/>
                <a:gd name="T12" fmla="*/ 84 w 103"/>
                <a:gd name="T13" fmla="*/ 23 h 203"/>
                <a:gd name="T14" fmla="*/ 75 w 103"/>
                <a:gd name="T15" fmla="*/ 10 h 203"/>
                <a:gd name="T16" fmla="*/ 52 w 103"/>
                <a:gd name="T17" fmla="*/ 11 h 203"/>
                <a:gd name="T18" fmla="*/ 41 w 103"/>
                <a:gd name="T19" fmla="*/ 0 h 203"/>
                <a:gd name="T20" fmla="*/ 30 w 103"/>
                <a:gd name="T21" fmla="*/ 4 h 203"/>
                <a:gd name="T22" fmla="*/ 24 w 103"/>
                <a:gd name="T23" fmla="*/ 17 h 203"/>
                <a:gd name="T24" fmla="*/ 30 w 103"/>
                <a:gd name="T25" fmla="*/ 30 h 203"/>
                <a:gd name="T26" fmla="*/ 34 w 103"/>
                <a:gd name="T27" fmla="*/ 42 h 203"/>
                <a:gd name="T28" fmla="*/ 20 w 103"/>
                <a:gd name="T29" fmla="*/ 47 h 203"/>
                <a:gd name="T30" fmla="*/ 4 w 103"/>
                <a:gd name="T31" fmla="*/ 49 h 203"/>
                <a:gd name="T32" fmla="*/ 4 w 103"/>
                <a:gd name="T33" fmla="*/ 60 h 203"/>
                <a:gd name="T34" fmla="*/ 19 w 103"/>
                <a:gd name="T35" fmla="*/ 77 h 203"/>
                <a:gd name="T36" fmla="*/ 34 w 103"/>
                <a:gd name="T37" fmla="*/ 94 h 203"/>
                <a:gd name="T38" fmla="*/ 39 w 103"/>
                <a:gd name="T39" fmla="*/ 115 h 203"/>
                <a:gd name="T40" fmla="*/ 30 w 103"/>
                <a:gd name="T41" fmla="*/ 126 h 203"/>
                <a:gd name="T42" fmla="*/ 30 w 103"/>
                <a:gd name="T43" fmla="*/ 134 h 203"/>
                <a:gd name="T44" fmla="*/ 45 w 103"/>
                <a:gd name="T45" fmla="*/ 132 h 203"/>
                <a:gd name="T46" fmla="*/ 58 w 103"/>
                <a:gd name="T47" fmla="*/ 134 h 203"/>
                <a:gd name="T48" fmla="*/ 64 w 103"/>
                <a:gd name="T49" fmla="*/ 149 h 203"/>
                <a:gd name="T50" fmla="*/ 66 w 103"/>
                <a:gd name="T51" fmla="*/ 160 h 203"/>
                <a:gd name="T52" fmla="*/ 60 w 103"/>
                <a:gd name="T53" fmla="*/ 167 h 203"/>
                <a:gd name="T54" fmla="*/ 45 w 103"/>
                <a:gd name="T55" fmla="*/ 179 h 203"/>
                <a:gd name="T56" fmla="*/ 47 w 103"/>
                <a:gd name="T57" fmla="*/ 197 h 203"/>
                <a:gd name="T58" fmla="*/ 75 w 103"/>
                <a:gd name="T59" fmla="*/ 201 h 203"/>
                <a:gd name="T60" fmla="*/ 96 w 103"/>
                <a:gd name="T61" fmla="*/ 182 h 203"/>
                <a:gd name="T62" fmla="*/ 96 w 103"/>
                <a:gd name="T63" fmla="*/ 162 h 203"/>
                <a:gd name="T64" fmla="*/ 84 w 103"/>
                <a:gd name="T65" fmla="*/ 156 h 203"/>
                <a:gd name="T66" fmla="*/ 83 w 103"/>
                <a:gd name="T67" fmla="*/ 135 h 203"/>
                <a:gd name="T68" fmla="*/ 67 w 103"/>
                <a:gd name="T69" fmla="*/ 120 h 203"/>
                <a:gd name="T70" fmla="*/ 58 w 103"/>
                <a:gd name="T71" fmla="*/ 109 h 203"/>
                <a:gd name="T72" fmla="*/ 64 w 103"/>
                <a:gd name="T73" fmla="*/ 98 h 203"/>
                <a:gd name="T74" fmla="*/ 66 w 103"/>
                <a:gd name="T75" fmla="*/ 87 h 203"/>
                <a:gd name="T76" fmla="*/ 56 w 103"/>
                <a:gd name="T77" fmla="*/ 79 h 203"/>
                <a:gd name="T78" fmla="*/ 45 w 103"/>
                <a:gd name="T79" fmla="*/ 57 h 203"/>
                <a:gd name="T80" fmla="*/ 56 w 103"/>
                <a:gd name="T81" fmla="*/ 34 h 203"/>
                <a:gd name="T82" fmla="*/ 83 w 103"/>
                <a:gd name="T83" fmla="*/ 49 h 203"/>
                <a:gd name="T84" fmla="*/ 71 w 103"/>
                <a:gd name="T85" fmla="*/ 77 h 20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3"/>
                <a:gd name="T130" fmla="*/ 0 h 203"/>
                <a:gd name="T131" fmla="*/ 103 w 103"/>
                <a:gd name="T132" fmla="*/ 203 h 20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3" h="203">
                  <a:moveTo>
                    <a:pt x="71" y="77"/>
                  </a:moveTo>
                  <a:lnTo>
                    <a:pt x="71" y="90"/>
                  </a:lnTo>
                  <a:lnTo>
                    <a:pt x="75" y="90"/>
                  </a:lnTo>
                  <a:lnTo>
                    <a:pt x="83" y="90"/>
                  </a:lnTo>
                  <a:lnTo>
                    <a:pt x="92" y="96"/>
                  </a:lnTo>
                  <a:lnTo>
                    <a:pt x="98" y="104"/>
                  </a:lnTo>
                  <a:lnTo>
                    <a:pt x="101" y="88"/>
                  </a:lnTo>
                  <a:lnTo>
                    <a:pt x="103" y="79"/>
                  </a:lnTo>
                  <a:lnTo>
                    <a:pt x="101" y="70"/>
                  </a:lnTo>
                  <a:lnTo>
                    <a:pt x="98" y="60"/>
                  </a:lnTo>
                  <a:lnTo>
                    <a:pt x="94" y="49"/>
                  </a:lnTo>
                  <a:lnTo>
                    <a:pt x="88" y="42"/>
                  </a:lnTo>
                  <a:lnTo>
                    <a:pt x="86" y="32"/>
                  </a:lnTo>
                  <a:lnTo>
                    <a:pt x="84" y="23"/>
                  </a:lnTo>
                  <a:lnTo>
                    <a:pt x="83" y="15"/>
                  </a:lnTo>
                  <a:lnTo>
                    <a:pt x="75" y="10"/>
                  </a:lnTo>
                  <a:lnTo>
                    <a:pt x="64" y="10"/>
                  </a:lnTo>
                  <a:lnTo>
                    <a:pt x="52" y="11"/>
                  </a:lnTo>
                  <a:lnTo>
                    <a:pt x="47" y="4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0" y="4"/>
                  </a:lnTo>
                  <a:lnTo>
                    <a:pt x="26" y="10"/>
                  </a:lnTo>
                  <a:lnTo>
                    <a:pt x="24" y="17"/>
                  </a:lnTo>
                  <a:lnTo>
                    <a:pt x="26" y="23"/>
                  </a:lnTo>
                  <a:lnTo>
                    <a:pt x="30" y="30"/>
                  </a:lnTo>
                  <a:lnTo>
                    <a:pt x="34" y="38"/>
                  </a:lnTo>
                  <a:lnTo>
                    <a:pt x="34" y="42"/>
                  </a:lnTo>
                  <a:lnTo>
                    <a:pt x="28" y="45"/>
                  </a:lnTo>
                  <a:lnTo>
                    <a:pt x="20" y="47"/>
                  </a:lnTo>
                  <a:lnTo>
                    <a:pt x="11" y="47"/>
                  </a:lnTo>
                  <a:lnTo>
                    <a:pt x="4" y="49"/>
                  </a:lnTo>
                  <a:lnTo>
                    <a:pt x="0" y="53"/>
                  </a:lnTo>
                  <a:lnTo>
                    <a:pt x="4" y="60"/>
                  </a:lnTo>
                  <a:lnTo>
                    <a:pt x="9" y="70"/>
                  </a:lnTo>
                  <a:lnTo>
                    <a:pt x="19" y="77"/>
                  </a:lnTo>
                  <a:lnTo>
                    <a:pt x="26" y="85"/>
                  </a:lnTo>
                  <a:lnTo>
                    <a:pt x="34" y="94"/>
                  </a:lnTo>
                  <a:lnTo>
                    <a:pt x="39" y="105"/>
                  </a:lnTo>
                  <a:lnTo>
                    <a:pt x="39" y="115"/>
                  </a:lnTo>
                  <a:lnTo>
                    <a:pt x="37" y="120"/>
                  </a:lnTo>
                  <a:lnTo>
                    <a:pt x="30" y="126"/>
                  </a:lnTo>
                  <a:lnTo>
                    <a:pt x="26" y="130"/>
                  </a:lnTo>
                  <a:lnTo>
                    <a:pt x="30" y="134"/>
                  </a:lnTo>
                  <a:lnTo>
                    <a:pt x="37" y="135"/>
                  </a:lnTo>
                  <a:lnTo>
                    <a:pt x="45" y="132"/>
                  </a:lnTo>
                  <a:lnTo>
                    <a:pt x="52" y="130"/>
                  </a:lnTo>
                  <a:lnTo>
                    <a:pt x="58" y="134"/>
                  </a:lnTo>
                  <a:lnTo>
                    <a:pt x="62" y="141"/>
                  </a:lnTo>
                  <a:lnTo>
                    <a:pt x="64" y="149"/>
                  </a:lnTo>
                  <a:lnTo>
                    <a:pt x="64" y="154"/>
                  </a:lnTo>
                  <a:lnTo>
                    <a:pt x="66" y="160"/>
                  </a:lnTo>
                  <a:lnTo>
                    <a:pt x="64" y="165"/>
                  </a:lnTo>
                  <a:lnTo>
                    <a:pt x="60" y="167"/>
                  </a:lnTo>
                  <a:lnTo>
                    <a:pt x="52" y="171"/>
                  </a:lnTo>
                  <a:lnTo>
                    <a:pt x="45" y="179"/>
                  </a:lnTo>
                  <a:lnTo>
                    <a:pt x="41" y="188"/>
                  </a:lnTo>
                  <a:lnTo>
                    <a:pt x="47" y="197"/>
                  </a:lnTo>
                  <a:lnTo>
                    <a:pt x="60" y="203"/>
                  </a:lnTo>
                  <a:lnTo>
                    <a:pt x="75" y="201"/>
                  </a:lnTo>
                  <a:lnTo>
                    <a:pt x="86" y="196"/>
                  </a:lnTo>
                  <a:lnTo>
                    <a:pt x="96" y="182"/>
                  </a:lnTo>
                  <a:lnTo>
                    <a:pt x="98" y="169"/>
                  </a:lnTo>
                  <a:lnTo>
                    <a:pt x="96" y="162"/>
                  </a:lnTo>
                  <a:lnTo>
                    <a:pt x="90" y="158"/>
                  </a:lnTo>
                  <a:lnTo>
                    <a:pt x="84" y="156"/>
                  </a:lnTo>
                  <a:lnTo>
                    <a:pt x="84" y="145"/>
                  </a:lnTo>
                  <a:lnTo>
                    <a:pt x="83" y="135"/>
                  </a:lnTo>
                  <a:lnTo>
                    <a:pt x="77" y="128"/>
                  </a:lnTo>
                  <a:lnTo>
                    <a:pt x="67" y="120"/>
                  </a:lnTo>
                  <a:lnTo>
                    <a:pt x="62" y="115"/>
                  </a:lnTo>
                  <a:lnTo>
                    <a:pt x="58" y="109"/>
                  </a:lnTo>
                  <a:lnTo>
                    <a:pt x="60" y="104"/>
                  </a:lnTo>
                  <a:lnTo>
                    <a:pt x="64" y="98"/>
                  </a:lnTo>
                  <a:lnTo>
                    <a:pt x="67" y="92"/>
                  </a:lnTo>
                  <a:lnTo>
                    <a:pt x="66" y="87"/>
                  </a:lnTo>
                  <a:lnTo>
                    <a:pt x="62" y="83"/>
                  </a:lnTo>
                  <a:lnTo>
                    <a:pt x="56" y="79"/>
                  </a:lnTo>
                  <a:lnTo>
                    <a:pt x="49" y="72"/>
                  </a:lnTo>
                  <a:lnTo>
                    <a:pt x="45" y="57"/>
                  </a:lnTo>
                  <a:lnTo>
                    <a:pt x="47" y="42"/>
                  </a:lnTo>
                  <a:lnTo>
                    <a:pt x="56" y="34"/>
                  </a:lnTo>
                  <a:lnTo>
                    <a:pt x="71" y="38"/>
                  </a:lnTo>
                  <a:lnTo>
                    <a:pt x="83" y="49"/>
                  </a:lnTo>
                  <a:lnTo>
                    <a:pt x="84" y="66"/>
                  </a:lnTo>
                  <a:lnTo>
                    <a:pt x="71" y="7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42" name="Freeform 155"/>
            <p:cNvSpPr>
              <a:spLocks/>
            </p:cNvSpPr>
            <p:nvPr/>
          </p:nvSpPr>
          <p:spPr bwMode="auto">
            <a:xfrm>
              <a:off x="4381" y="884"/>
              <a:ext cx="13" cy="18"/>
            </a:xfrm>
            <a:custGeom>
              <a:avLst/>
              <a:gdLst>
                <a:gd name="T0" fmla="*/ 24 w 24"/>
                <a:gd name="T1" fmla="*/ 12 h 36"/>
                <a:gd name="T2" fmla="*/ 23 w 24"/>
                <a:gd name="T3" fmla="*/ 6 h 36"/>
                <a:gd name="T4" fmla="*/ 17 w 24"/>
                <a:gd name="T5" fmla="*/ 2 h 36"/>
                <a:gd name="T6" fmla="*/ 11 w 24"/>
                <a:gd name="T7" fmla="*/ 0 h 36"/>
                <a:gd name="T8" fmla="*/ 7 w 24"/>
                <a:gd name="T9" fmla="*/ 2 h 36"/>
                <a:gd name="T10" fmla="*/ 4 w 24"/>
                <a:gd name="T11" fmla="*/ 10 h 36"/>
                <a:gd name="T12" fmla="*/ 0 w 24"/>
                <a:gd name="T13" fmla="*/ 21 h 36"/>
                <a:gd name="T14" fmla="*/ 0 w 24"/>
                <a:gd name="T15" fmla="*/ 32 h 36"/>
                <a:gd name="T16" fmla="*/ 2 w 24"/>
                <a:gd name="T17" fmla="*/ 36 h 36"/>
                <a:gd name="T18" fmla="*/ 7 w 24"/>
                <a:gd name="T19" fmla="*/ 36 h 36"/>
                <a:gd name="T20" fmla="*/ 15 w 24"/>
                <a:gd name="T21" fmla="*/ 34 h 36"/>
                <a:gd name="T22" fmla="*/ 21 w 24"/>
                <a:gd name="T23" fmla="*/ 27 h 36"/>
                <a:gd name="T24" fmla="*/ 24 w 24"/>
                <a:gd name="T25" fmla="*/ 12 h 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4"/>
                <a:gd name="T40" fmla="*/ 0 h 36"/>
                <a:gd name="T41" fmla="*/ 24 w 24"/>
                <a:gd name="T42" fmla="*/ 36 h 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4" h="36">
                  <a:moveTo>
                    <a:pt x="24" y="12"/>
                  </a:moveTo>
                  <a:lnTo>
                    <a:pt x="23" y="6"/>
                  </a:lnTo>
                  <a:lnTo>
                    <a:pt x="17" y="2"/>
                  </a:lnTo>
                  <a:lnTo>
                    <a:pt x="11" y="0"/>
                  </a:lnTo>
                  <a:lnTo>
                    <a:pt x="7" y="2"/>
                  </a:lnTo>
                  <a:lnTo>
                    <a:pt x="4" y="10"/>
                  </a:lnTo>
                  <a:lnTo>
                    <a:pt x="0" y="21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7" y="36"/>
                  </a:lnTo>
                  <a:lnTo>
                    <a:pt x="15" y="34"/>
                  </a:lnTo>
                  <a:lnTo>
                    <a:pt x="21" y="27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43" name="Freeform 156"/>
            <p:cNvSpPr>
              <a:spLocks/>
            </p:cNvSpPr>
            <p:nvPr/>
          </p:nvSpPr>
          <p:spPr bwMode="auto">
            <a:xfrm>
              <a:off x="4387" y="920"/>
              <a:ext cx="15" cy="18"/>
            </a:xfrm>
            <a:custGeom>
              <a:avLst/>
              <a:gdLst>
                <a:gd name="T0" fmla="*/ 17 w 30"/>
                <a:gd name="T1" fmla="*/ 0 h 35"/>
                <a:gd name="T2" fmla="*/ 8 w 30"/>
                <a:gd name="T3" fmla="*/ 5 h 35"/>
                <a:gd name="T4" fmla="*/ 2 w 30"/>
                <a:gd name="T5" fmla="*/ 17 h 35"/>
                <a:gd name="T6" fmla="*/ 0 w 30"/>
                <a:gd name="T7" fmla="*/ 30 h 35"/>
                <a:gd name="T8" fmla="*/ 8 w 30"/>
                <a:gd name="T9" fmla="*/ 35 h 35"/>
                <a:gd name="T10" fmla="*/ 21 w 30"/>
                <a:gd name="T11" fmla="*/ 32 h 35"/>
                <a:gd name="T12" fmla="*/ 30 w 30"/>
                <a:gd name="T13" fmla="*/ 20 h 35"/>
                <a:gd name="T14" fmla="*/ 30 w 30"/>
                <a:gd name="T15" fmla="*/ 9 h 35"/>
                <a:gd name="T16" fmla="*/ 17 w 30"/>
                <a:gd name="T17" fmla="*/ 0 h 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5"/>
                <a:gd name="T29" fmla="*/ 30 w 30"/>
                <a:gd name="T30" fmla="*/ 35 h 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5">
                  <a:moveTo>
                    <a:pt x="17" y="0"/>
                  </a:moveTo>
                  <a:lnTo>
                    <a:pt x="8" y="5"/>
                  </a:lnTo>
                  <a:lnTo>
                    <a:pt x="2" y="17"/>
                  </a:lnTo>
                  <a:lnTo>
                    <a:pt x="0" y="30"/>
                  </a:lnTo>
                  <a:lnTo>
                    <a:pt x="8" y="35"/>
                  </a:lnTo>
                  <a:lnTo>
                    <a:pt x="21" y="32"/>
                  </a:lnTo>
                  <a:lnTo>
                    <a:pt x="30" y="20"/>
                  </a:lnTo>
                  <a:lnTo>
                    <a:pt x="30" y="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44" name="Freeform 157"/>
            <p:cNvSpPr>
              <a:spLocks/>
            </p:cNvSpPr>
            <p:nvPr/>
          </p:nvSpPr>
          <p:spPr bwMode="auto">
            <a:xfrm>
              <a:off x="4415" y="968"/>
              <a:ext cx="21" cy="33"/>
            </a:xfrm>
            <a:custGeom>
              <a:avLst/>
              <a:gdLst>
                <a:gd name="T0" fmla="*/ 0 w 41"/>
                <a:gd name="T1" fmla="*/ 14 h 66"/>
                <a:gd name="T2" fmla="*/ 9 w 41"/>
                <a:gd name="T3" fmla="*/ 23 h 66"/>
                <a:gd name="T4" fmla="*/ 15 w 41"/>
                <a:gd name="T5" fmla="*/ 36 h 66"/>
                <a:gd name="T6" fmla="*/ 15 w 41"/>
                <a:gd name="T7" fmla="*/ 53 h 66"/>
                <a:gd name="T8" fmla="*/ 11 w 41"/>
                <a:gd name="T9" fmla="*/ 66 h 66"/>
                <a:gd name="T10" fmla="*/ 24 w 41"/>
                <a:gd name="T11" fmla="*/ 49 h 66"/>
                <a:gd name="T12" fmla="*/ 35 w 41"/>
                <a:gd name="T13" fmla="*/ 32 h 66"/>
                <a:gd name="T14" fmla="*/ 41 w 41"/>
                <a:gd name="T15" fmla="*/ 17 h 66"/>
                <a:gd name="T16" fmla="*/ 39 w 41"/>
                <a:gd name="T17" fmla="*/ 6 h 66"/>
                <a:gd name="T18" fmla="*/ 32 w 41"/>
                <a:gd name="T19" fmla="*/ 2 h 66"/>
                <a:gd name="T20" fmla="*/ 20 w 41"/>
                <a:gd name="T21" fmla="*/ 0 h 66"/>
                <a:gd name="T22" fmla="*/ 11 w 41"/>
                <a:gd name="T23" fmla="*/ 4 h 66"/>
                <a:gd name="T24" fmla="*/ 0 w 41"/>
                <a:gd name="T25" fmla="*/ 14 h 6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1"/>
                <a:gd name="T40" fmla="*/ 0 h 66"/>
                <a:gd name="T41" fmla="*/ 41 w 41"/>
                <a:gd name="T42" fmla="*/ 66 h 6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1" h="66">
                  <a:moveTo>
                    <a:pt x="0" y="14"/>
                  </a:moveTo>
                  <a:lnTo>
                    <a:pt x="9" y="23"/>
                  </a:lnTo>
                  <a:lnTo>
                    <a:pt x="15" y="36"/>
                  </a:lnTo>
                  <a:lnTo>
                    <a:pt x="15" y="53"/>
                  </a:lnTo>
                  <a:lnTo>
                    <a:pt x="11" y="66"/>
                  </a:lnTo>
                  <a:lnTo>
                    <a:pt x="24" y="49"/>
                  </a:lnTo>
                  <a:lnTo>
                    <a:pt x="35" y="32"/>
                  </a:lnTo>
                  <a:lnTo>
                    <a:pt x="41" y="17"/>
                  </a:lnTo>
                  <a:lnTo>
                    <a:pt x="39" y="6"/>
                  </a:lnTo>
                  <a:lnTo>
                    <a:pt x="32" y="2"/>
                  </a:lnTo>
                  <a:lnTo>
                    <a:pt x="20" y="0"/>
                  </a:lnTo>
                  <a:lnTo>
                    <a:pt x="11" y="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45" name="Freeform 158"/>
            <p:cNvSpPr>
              <a:spLocks/>
            </p:cNvSpPr>
            <p:nvPr/>
          </p:nvSpPr>
          <p:spPr bwMode="auto">
            <a:xfrm>
              <a:off x="4403" y="1011"/>
              <a:ext cx="13" cy="18"/>
            </a:xfrm>
            <a:custGeom>
              <a:avLst/>
              <a:gdLst>
                <a:gd name="T0" fmla="*/ 19 w 27"/>
                <a:gd name="T1" fmla="*/ 0 h 36"/>
                <a:gd name="T2" fmla="*/ 10 w 27"/>
                <a:gd name="T3" fmla="*/ 6 h 36"/>
                <a:gd name="T4" fmla="*/ 2 w 27"/>
                <a:gd name="T5" fmla="*/ 17 h 36"/>
                <a:gd name="T6" fmla="*/ 0 w 27"/>
                <a:gd name="T7" fmla="*/ 30 h 36"/>
                <a:gd name="T8" fmla="*/ 6 w 27"/>
                <a:gd name="T9" fmla="*/ 36 h 36"/>
                <a:gd name="T10" fmla="*/ 15 w 27"/>
                <a:gd name="T11" fmla="*/ 30 h 36"/>
                <a:gd name="T12" fmla="*/ 25 w 27"/>
                <a:gd name="T13" fmla="*/ 19 h 36"/>
                <a:gd name="T14" fmla="*/ 27 w 27"/>
                <a:gd name="T15" fmla="*/ 7 h 36"/>
                <a:gd name="T16" fmla="*/ 19 w 27"/>
                <a:gd name="T17" fmla="*/ 0 h 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7"/>
                <a:gd name="T28" fmla="*/ 0 h 36"/>
                <a:gd name="T29" fmla="*/ 27 w 27"/>
                <a:gd name="T30" fmla="*/ 36 h 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7" h="36">
                  <a:moveTo>
                    <a:pt x="19" y="0"/>
                  </a:moveTo>
                  <a:lnTo>
                    <a:pt x="10" y="6"/>
                  </a:lnTo>
                  <a:lnTo>
                    <a:pt x="2" y="17"/>
                  </a:lnTo>
                  <a:lnTo>
                    <a:pt x="0" y="30"/>
                  </a:lnTo>
                  <a:lnTo>
                    <a:pt x="6" y="36"/>
                  </a:lnTo>
                  <a:lnTo>
                    <a:pt x="15" y="30"/>
                  </a:lnTo>
                  <a:lnTo>
                    <a:pt x="25" y="19"/>
                  </a:lnTo>
                  <a:lnTo>
                    <a:pt x="27" y="7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2" descr="MCBD09037_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3450" y="3856038"/>
            <a:ext cx="306070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>
          <a:xfrm>
            <a:off x="2112963" y="2659063"/>
            <a:ext cx="8235950" cy="1143000"/>
          </a:xfrm>
        </p:spPr>
        <p:txBody>
          <a:bodyPr>
            <a:normAutofit fontScale="90000"/>
          </a:bodyPr>
          <a:lstStyle/>
          <a:p>
            <a:pPr algn="l" eaLnBrk="1" hangingPunct="1">
              <a:lnSpc>
                <a:spcPct val="200000"/>
              </a:lnSpc>
            </a:pPr>
            <a:r>
              <a:rPr lang="en-GB" sz="3200" b="1"/>
              <a:t>He is God of the big,</a:t>
            </a:r>
            <a:br>
              <a:rPr lang="en-GB" sz="3200" b="1"/>
            </a:br>
            <a:r>
              <a:rPr lang="en-GB" sz="3200" b="1"/>
              <a:t>God of the little</a:t>
            </a:r>
            <a:br>
              <a:rPr lang="en-GB" sz="3200" b="1"/>
            </a:br>
            <a:r>
              <a:rPr lang="en-GB" sz="3200" b="1"/>
              <a:t>God of the stuff somewhere in the middle</a:t>
            </a:r>
            <a:br>
              <a:rPr lang="en-GB" sz="3200" b="1"/>
            </a:br>
            <a:r>
              <a:rPr lang="en-GB" sz="3200" b="1"/>
              <a:t>The King of moving mountains</a:t>
            </a:r>
            <a:br>
              <a:rPr lang="en-GB" sz="3200" b="1"/>
            </a:br>
            <a:r>
              <a:rPr lang="en-GB" sz="3200" b="1"/>
              <a:t>Loves you more than</a:t>
            </a:r>
            <a:br>
              <a:rPr lang="en-GB" sz="3200" b="1"/>
            </a:br>
            <a:r>
              <a:rPr lang="en-GB" sz="3200" b="1"/>
              <a:t>you will ever know</a:t>
            </a:r>
          </a:p>
        </p:txBody>
      </p:sp>
      <p:pic>
        <p:nvPicPr>
          <p:cNvPr id="50180" name="Picture 9" descr="MCAN02322_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00963" y="222250"/>
            <a:ext cx="1490662" cy="220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13" descr="MCj0434721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2739" y="5011739"/>
            <a:ext cx="1246187" cy="124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2" name="Picture 14" descr="MCj0430005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630142">
            <a:off x="5705476" y="1654175"/>
            <a:ext cx="512763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5" y="1057275"/>
            <a:ext cx="8642350" cy="4743450"/>
          </a:xfrm>
        </p:spPr>
        <p:txBody>
          <a:bodyPr/>
          <a:lstStyle/>
          <a:p>
            <a:pPr eaLnBrk="1" hangingPunct="1">
              <a:lnSpc>
                <a:spcPct val="160000"/>
              </a:lnSpc>
            </a:pPr>
            <a:r>
              <a:rPr lang="en-GB" sz="3400" b="1"/>
              <a:t>Nothing’s too big, big, big for His power</a:t>
            </a:r>
            <a:br>
              <a:rPr lang="en-GB" sz="3400" b="1"/>
            </a:br>
            <a:r>
              <a:rPr lang="en-GB" sz="3400" b="1"/>
              <a:t>Nothing’s too little, little for His care</a:t>
            </a:r>
            <a:br>
              <a:rPr lang="en-GB" sz="3400" b="1"/>
            </a:br>
            <a:r>
              <a:rPr lang="en-GB" sz="3400" b="1"/>
              <a:t>Nothing’s too big, big, big for His power</a:t>
            </a:r>
            <a:br>
              <a:rPr lang="en-GB" sz="3400" b="1"/>
            </a:br>
            <a:r>
              <a:rPr lang="en-GB" sz="3400" b="1"/>
              <a:t>Nothing’s too idly, widdly for His care</a:t>
            </a:r>
          </a:p>
        </p:txBody>
      </p:sp>
      <p:pic>
        <p:nvPicPr>
          <p:cNvPr id="51203" name="Picture 3" descr="MCj0430005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4276" y="5219701"/>
            <a:ext cx="900113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Picture 4" descr="MCj0434575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1651" y="5311776"/>
            <a:ext cx="1711325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5" descr="MCj0424690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00926" y="157163"/>
            <a:ext cx="2187575" cy="175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Picture 6" descr="MCj0431532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7163" y="274638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5" y="3157538"/>
            <a:ext cx="8642350" cy="11430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60000"/>
              </a:lnSpc>
            </a:pPr>
            <a:r>
              <a:rPr lang="en-GB" sz="3400" b="1"/>
              <a:t>Nothing’s too big, big, big for His power</a:t>
            </a:r>
            <a:br>
              <a:rPr lang="en-GB" sz="3400" b="1"/>
            </a:br>
            <a:r>
              <a:rPr lang="en-GB" sz="3400" b="1"/>
              <a:t>Nothing’s too incy, wincy for His care</a:t>
            </a:r>
            <a:br>
              <a:rPr lang="en-GB" sz="3400" b="1"/>
            </a:br>
            <a:r>
              <a:rPr lang="en-GB" sz="3400" b="1"/>
              <a:t>Nothing’s too big, big, big for His power</a:t>
            </a:r>
            <a:br>
              <a:rPr lang="en-GB" sz="3400" b="1"/>
            </a:br>
            <a:r>
              <a:rPr lang="en-GB" sz="3400" b="1"/>
              <a:t>Nothing’s too teeny, weeny for His care</a:t>
            </a:r>
          </a:p>
        </p:txBody>
      </p:sp>
      <p:pic>
        <p:nvPicPr>
          <p:cNvPr id="52227" name="Picture 3" descr="be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3676" y="5440363"/>
            <a:ext cx="1000125" cy="81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9425" y="5386388"/>
            <a:ext cx="2020888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2229" name="Group 5"/>
          <p:cNvGrpSpPr>
            <a:grpSpLocks/>
          </p:cNvGrpSpPr>
          <p:nvPr/>
        </p:nvGrpSpPr>
        <p:grpSpPr bwMode="auto">
          <a:xfrm>
            <a:off x="2492376" y="287339"/>
            <a:ext cx="7223125" cy="1939925"/>
            <a:chOff x="668" y="224"/>
            <a:chExt cx="4332" cy="1164"/>
          </a:xfrm>
        </p:grpSpPr>
        <p:sp>
          <p:nvSpPr>
            <p:cNvPr id="52230" name="Freeform 6"/>
            <p:cNvSpPr>
              <a:spLocks/>
            </p:cNvSpPr>
            <p:nvPr/>
          </p:nvSpPr>
          <p:spPr bwMode="auto">
            <a:xfrm>
              <a:off x="668" y="224"/>
              <a:ext cx="2167" cy="1086"/>
            </a:xfrm>
            <a:custGeom>
              <a:avLst/>
              <a:gdLst>
                <a:gd name="T0" fmla="*/ 4222 w 4333"/>
                <a:gd name="T1" fmla="*/ 975 h 2171"/>
                <a:gd name="T2" fmla="*/ 4123 w 4333"/>
                <a:gd name="T3" fmla="*/ 762 h 2171"/>
                <a:gd name="T4" fmla="*/ 4091 w 4333"/>
                <a:gd name="T5" fmla="*/ 648 h 2171"/>
                <a:gd name="T6" fmla="*/ 4132 w 4333"/>
                <a:gd name="T7" fmla="*/ 560 h 2171"/>
                <a:gd name="T8" fmla="*/ 4004 w 4333"/>
                <a:gd name="T9" fmla="*/ 514 h 2171"/>
                <a:gd name="T10" fmla="*/ 3892 w 4333"/>
                <a:gd name="T11" fmla="*/ 449 h 2171"/>
                <a:gd name="T12" fmla="*/ 3796 w 4333"/>
                <a:gd name="T13" fmla="*/ 368 h 2171"/>
                <a:gd name="T14" fmla="*/ 3720 w 4333"/>
                <a:gd name="T15" fmla="*/ 283 h 2171"/>
                <a:gd name="T16" fmla="*/ 3666 w 4333"/>
                <a:gd name="T17" fmla="*/ 203 h 2171"/>
                <a:gd name="T18" fmla="*/ 3613 w 4333"/>
                <a:gd name="T19" fmla="*/ 206 h 2171"/>
                <a:gd name="T20" fmla="*/ 3521 w 4333"/>
                <a:gd name="T21" fmla="*/ 242 h 2171"/>
                <a:gd name="T22" fmla="*/ 3348 w 4333"/>
                <a:gd name="T23" fmla="*/ 306 h 2171"/>
                <a:gd name="T24" fmla="*/ 3128 w 4333"/>
                <a:gd name="T25" fmla="*/ 375 h 2171"/>
                <a:gd name="T26" fmla="*/ 2901 w 4333"/>
                <a:gd name="T27" fmla="*/ 434 h 2171"/>
                <a:gd name="T28" fmla="*/ 2700 w 4333"/>
                <a:gd name="T29" fmla="*/ 456 h 2171"/>
                <a:gd name="T30" fmla="*/ 2470 w 4333"/>
                <a:gd name="T31" fmla="*/ 445 h 2171"/>
                <a:gd name="T32" fmla="*/ 2248 w 4333"/>
                <a:gd name="T33" fmla="*/ 411 h 2171"/>
                <a:gd name="T34" fmla="*/ 2055 w 4333"/>
                <a:gd name="T35" fmla="*/ 360 h 2171"/>
                <a:gd name="T36" fmla="*/ 1902 w 4333"/>
                <a:gd name="T37" fmla="*/ 298 h 2171"/>
                <a:gd name="T38" fmla="*/ 1808 w 4333"/>
                <a:gd name="T39" fmla="*/ 227 h 2171"/>
                <a:gd name="T40" fmla="*/ 1729 w 4333"/>
                <a:gd name="T41" fmla="*/ 197 h 2171"/>
                <a:gd name="T42" fmla="*/ 1647 w 4333"/>
                <a:gd name="T43" fmla="*/ 308 h 2171"/>
                <a:gd name="T44" fmla="*/ 1534 w 4333"/>
                <a:gd name="T45" fmla="*/ 402 h 2171"/>
                <a:gd name="T46" fmla="*/ 1412 w 4333"/>
                <a:gd name="T47" fmla="*/ 475 h 2171"/>
                <a:gd name="T48" fmla="*/ 1299 w 4333"/>
                <a:gd name="T49" fmla="*/ 528 h 2171"/>
                <a:gd name="T50" fmla="*/ 1218 w 4333"/>
                <a:gd name="T51" fmla="*/ 558 h 2171"/>
                <a:gd name="T52" fmla="*/ 1271 w 4333"/>
                <a:gd name="T53" fmla="*/ 648 h 2171"/>
                <a:gd name="T54" fmla="*/ 1212 w 4333"/>
                <a:gd name="T55" fmla="*/ 824 h 2171"/>
                <a:gd name="T56" fmla="*/ 1109 w 4333"/>
                <a:gd name="T57" fmla="*/ 975 h 2171"/>
                <a:gd name="T58" fmla="*/ 1038 w 4333"/>
                <a:gd name="T59" fmla="*/ 1123 h 2171"/>
                <a:gd name="T60" fmla="*/ 868 w 4333"/>
                <a:gd name="T61" fmla="*/ 1078 h 2171"/>
                <a:gd name="T62" fmla="*/ 758 w 4333"/>
                <a:gd name="T63" fmla="*/ 978 h 2171"/>
                <a:gd name="T64" fmla="*/ 660 w 4333"/>
                <a:gd name="T65" fmla="*/ 864 h 2171"/>
                <a:gd name="T66" fmla="*/ 579 w 4333"/>
                <a:gd name="T67" fmla="*/ 749 h 2171"/>
                <a:gd name="T68" fmla="*/ 521 w 4333"/>
                <a:gd name="T69" fmla="*/ 652 h 2171"/>
                <a:gd name="T70" fmla="*/ 481 w 4333"/>
                <a:gd name="T71" fmla="*/ 464 h 2171"/>
                <a:gd name="T72" fmla="*/ 425 w 4333"/>
                <a:gd name="T73" fmla="*/ 682 h 2171"/>
                <a:gd name="T74" fmla="*/ 342 w 4333"/>
                <a:gd name="T75" fmla="*/ 806 h 2171"/>
                <a:gd name="T76" fmla="*/ 239 w 4333"/>
                <a:gd name="T77" fmla="*/ 920 h 2171"/>
                <a:gd name="T78" fmla="*/ 130 w 4333"/>
                <a:gd name="T79" fmla="*/ 1010 h 2171"/>
                <a:gd name="T80" fmla="*/ 41 w 4333"/>
                <a:gd name="T81" fmla="*/ 1070 h 2171"/>
                <a:gd name="T82" fmla="*/ 0 w 4333"/>
                <a:gd name="T83" fmla="*/ 2171 h 217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333"/>
                <a:gd name="T127" fmla="*/ 0 h 2171"/>
                <a:gd name="T128" fmla="*/ 4333 w 4333"/>
                <a:gd name="T129" fmla="*/ 2171 h 217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333" h="2171">
                  <a:moveTo>
                    <a:pt x="4333" y="1076"/>
                  </a:moveTo>
                  <a:lnTo>
                    <a:pt x="4273" y="1035"/>
                  </a:lnTo>
                  <a:lnTo>
                    <a:pt x="4222" y="975"/>
                  </a:lnTo>
                  <a:lnTo>
                    <a:pt x="4181" y="905"/>
                  </a:lnTo>
                  <a:lnTo>
                    <a:pt x="4147" y="832"/>
                  </a:lnTo>
                  <a:lnTo>
                    <a:pt x="4123" y="762"/>
                  </a:lnTo>
                  <a:lnTo>
                    <a:pt x="4104" y="704"/>
                  </a:lnTo>
                  <a:lnTo>
                    <a:pt x="4095" y="663"/>
                  </a:lnTo>
                  <a:lnTo>
                    <a:pt x="4091" y="648"/>
                  </a:lnTo>
                  <a:lnTo>
                    <a:pt x="4160" y="648"/>
                  </a:lnTo>
                  <a:lnTo>
                    <a:pt x="4177" y="567"/>
                  </a:lnTo>
                  <a:lnTo>
                    <a:pt x="4132" y="560"/>
                  </a:lnTo>
                  <a:lnTo>
                    <a:pt x="4089" y="546"/>
                  </a:lnTo>
                  <a:lnTo>
                    <a:pt x="4046" y="531"/>
                  </a:lnTo>
                  <a:lnTo>
                    <a:pt x="4004" y="514"/>
                  </a:lnTo>
                  <a:lnTo>
                    <a:pt x="3965" y="494"/>
                  </a:lnTo>
                  <a:lnTo>
                    <a:pt x="3927" y="471"/>
                  </a:lnTo>
                  <a:lnTo>
                    <a:pt x="3892" y="449"/>
                  </a:lnTo>
                  <a:lnTo>
                    <a:pt x="3858" y="422"/>
                  </a:lnTo>
                  <a:lnTo>
                    <a:pt x="3826" y="396"/>
                  </a:lnTo>
                  <a:lnTo>
                    <a:pt x="3796" y="368"/>
                  </a:lnTo>
                  <a:lnTo>
                    <a:pt x="3769" y="340"/>
                  </a:lnTo>
                  <a:lnTo>
                    <a:pt x="3743" y="312"/>
                  </a:lnTo>
                  <a:lnTo>
                    <a:pt x="3720" y="283"/>
                  </a:lnTo>
                  <a:lnTo>
                    <a:pt x="3700" y="255"/>
                  </a:lnTo>
                  <a:lnTo>
                    <a:pt x="3681" y="229"/>
                  </a:lnTo>
                  <a:lnTo>
                    <a:pt x="3666" y="203"/>
                  </a:lnTo>
                  <a:lnTo>
                    <a:pt x="3658" y="2"/>
                  </a:lnTo>
                  <a:lnTo>
                    <a:pt x="3621" y="203"/>
                  </a:lnTo>
                  <a:lnTo>
                    <a:pt x="3613" y="206"/>
                  </a:lnTo>
                  <a:lnTo>
                    <a:pt x="3594" y="214"/>
                  </a:lnTo>
                  <a:lnTo>
                    <a:pt x="3563" y="225"/>
                  </a:lnTo>
                  <a:lnTo>
                    <a:pt x="3521" y="242"/>
                  </a:lnTo>
                  <a:lnTo>
                    <a:pt x="3470" y="261"/>
                  </a:lnTo>
                  <a:lnTo>
                    <a:pt x="3412" y="283"/>
                  </a:lnTo>
                  <a:lnTo>
                    <a:pt x="3348" y="306"/>
                  </a:lnTo>
                  <a:lnTo>
                    <a:pt x="3279" y="329"/>
                  </a:lnTo>
                  <a:lnTo>
                    <a:pt x="3205" y="353"/>
                  </a:lnTo>
                  <a:lnTo>
                    <a:pt x="3128" y="375"/>
                  </a:lnTo>
                  <a:lnTo>
                    <a:pt x="3053" y="398"/>
                  </a:lnTo>
                  <a:lnTo>
                    <a:pt x="2976" y="417"/>
                  </a:lnTo>
                  <a:lnTo>
                    <a:pt x="2901" y="434"/>
                  </a:lnTo>
                  <a:lnTo>
                    <a:pt x="2829" y="445"/>
                  </a:lnTo>
                  <a:lnTo>
                    <a:pt x="2762" y="452"/>
                  </a:lnTo>
                  <a:lnTo>
                    <a:pt x="2700" y="456"/>
                  </a:lnTo>
                  <a:lnTo>
                    <a:pt x="2623" y="454"/>
                  </a:lnTo>
                  <a:lnTo>
                    <a:pt x="2547" y="451"/>
                  </a:lnTo>
                  <a:lnTo>
                    <a:pt x="2470" y="445"/>
                  </a:lnTo>
                  <a:lnTo>
                    <a:pt x="2395" y="436"/>
                  </a:lnTo>
                  <a:lnTo>
                    <a:pt x="2322" y="424"/>
                  </a:lnTo>
                  <a:lnTo>
                    <a:pt x="2248" y="411"/>
                  </a:lnTo>
                  <a:lnTo>
                    <a:pt x="2181" y="396"/>
                  </a:lnTo>
                  <a:lnTo>
                    <a:pt x="2115" y="379"/>
                  </a:lnTo>
                  <a:lnTo>
                    <a:pt x="2055" y="360"/>
                  </a:lnTo>
                  <a:lnTo>
                    <a:pt x="1998" y="342"/>
                  </a:lnTo>
                  <a:lnTo>
                    <a:pt x="1948" y="321"/>
                  </a:lnTo>
                  <a:lnTo>
                    <a:pt x="1902" y="298"/>
                  </a:lnTo>
                  <a:lnTo>
                    <a:pt x="1863" y="276"/>
                  </a:lnTo>
                  <a:lnTo>
                    <a:pt x="1831" y="251"/>
                  </a:lnTo>
                  <a:lnTo>
                    <a:pt x="1808" y="227"/>
                  </a:lnTo>
                  <a:lnTo>
                    <a:pt x="1793" y="203"/>
                  </a:lnTo>
                  <a:lnTo>
                    <a:pt x="1763" y="0"/>
                  </a:lnTo>
                  <a:lnTo>
                    <a:pt x="1729" y="197"/>
                  </a:lnTo>
                  <a:lnTo>
                    <a:pt x="1707" y="236"/>
                  </a:lnTo>
                  <a:lnTo>
                    <a:pt x="1679" y="274"/>
                  </a:lnTo>
                  <a:lnTo>
                    <a:pt x="1647" y="308"/>
                  </a:lnTo>
                  <a:lnTo>
                    <a:pt x="1611" y="342"/>
                  </a:lnTo>
                  <a:lnTo>
                    <a:pt x="1573" y="374"/>
                  </a:lnTo>
                  <a:lnTo>
                    <a:pt x="1534" y="402"/>
                  </a:lnTo>
                  <a:lnTo>
                    <a:pt x="1493" y="428"/>
                  </a:lnTo>
                  <a:lnTo>
                    <a:pt x="1451" y="452"/>
                  </a:lnTo>
                  <a:lnTo>
                    <a:pt x="1412" y="475"/>
                  </a:lnTo>
                  <a:lnTo>
                    <a:pt x="1372" y="496"/>
                  </a:lnTo>
                  <a:lnTo>
                    <a:pt x="1335" y="513"/>
                  </a:lnTo>
                  <a:lnTo>
                    <a:pt x="1299" y="528"/>
                  </a:lnTo>
                  <a:lnTo>
                    <a:pt x="1269" y="541"/>
                  </a:lnTo>
                  <a:lnTo>
                    <a:pt x="1241" y="550"/>
                  </a:lnTo>
                  <a:lnTo>
                    <a:pt x="1218" y="558"/>
                  </a:lnTo>
                  <a:lnTo>
                    <a:pt x="1201" y="561"/>
                  </a:lnTo>
                  <a:lnTo>
                    <a:pt x="1201" y="648"/>
                  </a:lnTo>
                  <a:lnTo>
                    <a:pt x="1271" y="648"/>
                  </a:lnTo>
                  <a:lnTo>
                    <a:pt x="1259" y="706"/>
                  </a:lnTo>
                  <a:lnTo>
                    <a:pt x="1239" y="766"/>
                  </a:lnTo>
                  <a:lnTo>
                    <a:pt x="1212" y="824"/>
                  </a:lnTo>
                  <a:lnTo>
                    <a:pt x="1181" y="881"/>
                  </a:lnTo>
                  <a:lnTo>
                    <a:pt x="1147" y="931"/>
                  </a:lnTo>
                  <a:lnTo>
                    <a:pt x="1109" y="975"/>
                  </a:lnTo>
                  <a:lnTo>
                    <a:pt x="1071" y="1005"/>
                  </a:lnTo>
                  <a:lnTo>
                    <a:pt x="1038" y="1024"/>
                  </a:lnTo>
                  <a:lnTo>
                    <a:pt x="1038" y="1123"/>
                  </a:lnTo>
                  <a:lnTo>
                    <a:pt x="946" y="1129"/>
                  </a:lnTo>
                  <a:lnTo>
                    <a:pt x="906" y="1106"/>
                  </a:lnTo>
                  <a:lnTo>
                    <a:pt x="868" y="1078"/>
                  </a:lnTo>
                  <a:lnTo>
                    <a:pt x="831" y="1048"/>
                  </a:lnTo>
                  <a:lnTo>
                    <a:pt x="793" y="1014"/>
                  </a:lnTo>
                  <a:lnTo>
                    <a:pt x="758" y="978"/>
                  </a:lnTo>
                  <a:lnTo>
                    <a:pt x="724" y="943"/>
                  </a:lnTo>
                  <a:lnTo>
                    <a:pt x="690" y="903"/>
                  </a:lnTo>
                  <a:lnTo>
                    <a:pt x="660" y="864"/>
                  </a:lnTo>
                  <a:lnTo>
                    <a:pt x="630" y="826"/>
                  </a:lnTo>
                  <a:lnTo>
                    <a:pt x="603" y="787"/>
                  </a:lnTo>
                  <a:lnTo>
                    <a:pt x="579" y="749"/>
                  </a:lnTo>
                  <a:lnTo>
                    <a:pt x="556" y="714"/>
                  </a:lnTo>
                  <a:lnTo>
                    <a:pt x="538" y="682"/>
                  </a:lnTo>
                  <a:lnTo>
                    <a:pt x="521" y="652"/>
                  </a:lnTo>
                  <a:lnTo>
                    <a:pt x="507" y="625"/>
                  </a:lnTo>
                  <a:lnTo>
                    <a:pt x="498" y="603"/>
                  </a:lnTo>
                  <a:lnTo>
                    <a:pt x="481" y="464"/>
                  </a:lnTo>
                  <a:lnTo>
                    <a:pt x="459" y="597"/>
                  </a:lnTo>
                  <a:lnTo>
                    <a:pt x="445" y="638"/>
                  </a:lnTo>
                  <a:lnTo>
                    <a:pt x="425" y="682"/>
                  </a:lnTo>
                  <a:lnTo>
                    <a:pt x="402" y="725"/>
                  </a:lnTo>
                  <a:lnTo>
                    <a:pt x="374" y="766"/>
                  </a:lnTo>
                  <a:lnTo>
                    <a:pt x="342" y="806"/>
                  </a:lnTo>
                  <a:lnTo>
                    <a:pt x="310" y="847"/>
                  </a:lnTo>
                  <a:lnTo>
                    <a:pt x="274" y="885"/>
                  </a:lnTo>
                  <a:lnTo>
                    <a:pt x="239" y="920"/>
                  </a:lnTo>
                  <a:lnTo>
                    <a:pt x="201" y="954"/>
                  </a:lnTo>
                  <a:lnTo>
                    <a:pt x="165" y="984"/>
                  </a:lnTo>
                  <a:lnTo>
                    <a:pt x="130" y="1010"/>
                  </a:lnTo>
                  <a:lnTo>
                    <a:pt x="98" y="1035"/>
                  </a:lnTo>
                  <a:lnTo>
                    <a:pt x="68" y="1055"/>
                  </a:lnTo>
                  <a:lnTo>
                    <a:pt x="41" y="1070"/>
                  </a:lnTo>
                  <a:lnTo>
                    <a:pt x="17" y="1082"/>
                  </a:lnTo>
                  <a:lnTo>
                    <a:pt x="0" y="1087"/>
                  </a:lnTo>
                  <a:lnTo>
                    <a:pt x="0" y="2171"/>
                  </a:lnTo>
                  <a:lnTo>
                    <a:pt x="4326" y="2171"/>
                  </a:lnTo>
                  <a:lnTo>
                    <a:pt x="4333" y="1076"/>
                  </a:lnTo>
                  <a:close/>
                </a:path>
              </a:pathLst>
            </a:custGeom>
            <a:solidFill>
              <a:srgbClr val="FFED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31" name="Freeform 7"/>
            <p:cNvSpPr>
              <a:spLocks/>
            </p:cNvSpPr>
            <p:nvPr/>
          </p:nvSpPr>
          <p:spPr bwMode="auto">
            <a:xfrm>
              <a:off x="2831" y="230"/>
              <a:ext cx="2169" cy="1080"/>
            </a:xfrm>
            <a:custGeom>
              <a:avLst/>
              <a:gdLst>
                <a:gd name="T0" fmla="*/ 7 w 4337"/>
                <a:gd name="T1" fmla="*/ 1065 h 2160"/>
                <a:gd name="T2" fmla="*/ 148 w 4337"/>
                <a:gd name="T3" fmla="*/ 900 h 2160"/>
                <a:gd name="T4" fmla="*/ 225 w 4337"/>
                <a:gd name="T5" fmla="*/ 695 h 2160"/>
                <a:gd name="T6" fmla="*/ 289 w 4337"/>
                <a:gd name="T7" fmla="*/ 507 h 2160"/>
                <a:gd name="T8" fmla="*/ 376 w 4337"/>
                <a:gd name="T9" fmla="*/ 483 h 2160"/>
                <a:gd name="T10" fmla="*/ 487 w 4337"/>
                <a:gd name="T11" fmla="*/ 434 h 2160"/>
                <a:gd name="T12" fmla="*/ 603 w 4337"/>
                <a:gd name="T13" fmla="*/ 370 h 2160"/>
                <a:gd name="T14" fmla="*/ 707 w 4337"/>
                <a:gd name="T15" fmla="*/ 301 h 2160"/>
                <a:gd name="T16" fmla="*/ 774 w 4337"/>
                <a:gd name="T17" fmla="*/ 237 h 2160"/>
                <a:gd name="T18" fmla="*/ 878 w 4337"/>
                <a:gd name="T19" fmla="*/ 237 h 2160"/>
                <a:gd name="T20" fmla="*/ 938 w 4337"/>
                <a:gd name="T21" fmla="*/ 269 h 2160"/>
                <a:gd name="T22" fmla="*/ 983 w 4337"/>
                <a:gd name="T23" fmla="*/ 321 h 2160"/>
                <a:gd name="T24" fmla="*/ 1049 w 4337"/>
                <a:gd name="T25" fmla="*/ 372 h 2160"/>
                <a:gd name="T26" fmla="*/ 1148 w 4337"/>
                <a:gd name="T27" fmla="*/ 415 h 2160"/>
                <a:gd name="T28" fmla="*/ 1286 w 4337"/>
                <a:gd name="T29" fmla="*/ 445 h 2160"/>
                <a:gd name="T30" fmla="*/ 1412 w 4337"/>
                <a:gd name="T31" fmla="*/ 496 h 2160"/>
                <a:gd name="T32" fmla="*/ 1449 w 4337"/>
                <a:gd name="T33" fmla="*/ 727 h 2160"/>
                <a:gd name="T34" fmla="*/ 1515 w 4337"/>
                <a:gd name="T35" fmla="*/ 973 h 2160"/>
                <a:gd name="T36" fmla="*/ 1853 w 4337"/>
                <a:gd name="T37" fmla="*/ 671 h 2160"/>
                <a:gd name="T38" fmla="*/ 1917 w 4337"/>
                <a:gd name="T39" fmla="*/ 676 h 2160"/>
                <a:gd name="T40" fmla="*/ 1949 w 4337"/>
                <a:gd name="T41" fmla="*/ 742 h 2160"/>
                <a:gd name="T42" fmla="*/ 1976 w 4337"/>
                <a:gd name="T43" fmla="*/ 783 h 2160"/>
                <a:gd name="T44" fmla="*/ 1993 w 4337"/>
                <a:gd name="T45" fmla="*/ 781 h 2160"/>
                <a:gd name="T46" fmla="*/ 2053 w 4337"/>
                <a:gd name="T47" fmla="*/ 704 h 2160"/>
                <a:gd name="T48" fmla="*/ 2143 w 4337"/>
                <a:gd name="T49" fmla="*/ 588 h 2160"/>
                <a:gd name="T50" fmla="*/ 2239 w 4337"/>
                <a:gd name="T51" fmla="*/ 455 h 2160"/>
                <a:gd name="T52" fmla="*/ 2322 w 4337"/>
                <a:gd name="T53" fmla="*/ 333 h 2160"/>
                <a:gd name="T54" fmla="*/ 2369 w 4337"/>
                <a:gd name="T55" fmla="*/ 244 h 2160"/>
                <a:gd name="T56" fmla="*/ 2425 w 4337"/>
                <a:gd name="T57" fmla="*/ 271 h 2160"/>
                <a:gd name="T58" fmla="*/ 2480 w 4337"/>
                <a:gd name="T59" fmla="*/ 376 h 2160"/>
                <a:gd name="T60" fmla="*/ 2570 w 4337"/>
                <a:gd name="T61" fmla="*/ 513 h 2160"/>
                <a:gd name="T62" fmla="*/ 2688 w 4337"/>
                <a:gd name="T63" fmla="*/ 663 h 2160"/>
                <a:gd name="T64" fmla="*/ 2833 w 4337"/>
                <a:gd name="T65" fmla="*/ 806 h 2160"/>
                <a:gd name="T66" fmla="*/ 3000 w 4337"/>
                <a:gd name="T67" fmla="*/ 926 h 2160"/>
                <a:gd name="T68" fmla="*/ 3107 w 4337"/>
                <a:gd name="T69" fmla="*/ 862 h 2160"/>
                <a:gd name="T70" fmla="*/ 3267 w 4337"/>
                <a:gd name="T71" fmla="*/ 736 h 2160"/>
                <a:gd name="T72" fmla="*/ 3446 w 4337"/>
                <a:gd name="T73" fmla="*/ 582 h 2160"/>
                <a:gd name="T74" fmla="*/ 3602 w 4337"/>
                <a:gd name="T75" fmla="*/ 430 h 2160"/>
                <a:gd name="T76" fmla="*/ 3705 w 4337"/>
                <a:gd name="T77" fmla="*/ 310 h 2160"/>
                <a:gd name="T78" fmla="*/ 3790 w 4337"/>
                <a:gd name="T79" fmla="*/ 6 h 2160"/>
                <a:gd name="T80" fmla="*/ 3856 w 4337"/>
                <a:gd name="T81" fmla="*/ 289 h 2160"/>
                <a:gd name="T82" fmla="*/ 3884 w 4337"/>
                <a:gd name="T83" fmla="*/ 370 h 2160"/>
                <a:gd name="T84" fmla="*/ 3948 w 4337"/>
                <a:gd name="T85" fmla="*/ 511 h 2160"/>
                <a:gd name="T86" fmla="*/ 4044 w 4337"/>
                <a:gd name="T87" fmla="*/ 673 h 2160"/>
                <a:gd name="T88" fmla="*/ 4175 w 4337"/>
                <a:gd name="T89" fmla="*/ 817 h 2160"/>
                <a:gd name="T90" fmla="*/ 4337 w 4337"/>
                <a:gd name="T91" fmla="*/ 902 h 216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337"/>
                <a:gd name="T139" fmla="*/ 0 h 2160"/>
                <a:gd name="T140" fmla="*/ 4337 w 4337"/>
                <a:gd name="T141" fmla="*/ 2160 h 216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337" h="2160">
                  <a:moveTo>
                    <a:pt x="4337" y="2160"/>
                  </a:moveTo>
                  <a:lnTo>
                    <a:pt x="0" y="2160"/>
                  </a:lnTo>
                  <a:lnTo>
                    <a:pt x="7" y="1065"/>
                  </a:lnTo>
                  <a:lnTo>
                    <a:pt x="66" y="1011"/>
                  </a:lnTo>
                  <a:lnTo>
                    <a:pt x="111" y="956"/>
                  </a:lnTo>
                  <a:lnTo>
                    <a:pt x="148" y="900"/>
                  </a:lnTo>
                  <a:lnTo>
                    <a:pt x="178" y="840"/>
                  </a:lnTo>
                  <a:lnTo>
                    <a:pt x="203" y="772"/>
                  </a:lnTo>
                  <a:lnTo>
                    <a:pt x="225" y="695"/>
                  </a:lnTo>
                  <a:lnTo>
                    <a:pt x="248" y="609"/>
                  </a:lnTo>
                  <a:lnTo>
                    <a:pt x="271" y="509"/>
                  </a:lnTo>
                  <a:lnTo>
                    <a:pt x="289" y="507"/>
                  </a:lnTo>
                  <a:lnTo>
                    <a:pt x="314" y="503"/>
                  </a:lnTo>
                  <a:lnTo>
                    <a:pt x="342" y="496"/>
                  </a:lnTo>
                  <a:lnTo>
                    <a:pt x="376" y="483"/>
                  </a:lnTo>
                  <a:lnTo>
                    <a:pt x="410" y="470"/>
                  </a:lnTo>
                  <a:lnTo>
                    <a:pt x="447" y="453"/>
                  </a:lnTo>
                  <a:lnTo>
                    <a:pt x="487" y="434"/>
                  </a:lnTo>
                  <a:lnTo>
                    <a:pt x="526" y="415"/>
                  </a:lnTo>
                  <a:lnTo>
                    <a:pt x="566" y="393"/>
                  </a:lnTo>
                  <a:lnTo>
                    <a:pt x="603" y="370"/>
                  </a:lnTo>
                  <a:lnTo>
                    <a:pt x="641" y="348"/>
                  </a:lnTo>
                  <a:lnTo>
                    <a:pt x="675" y="325"/>
                  </a:lnTo>
                  <a:lnTo>
                    <a:pt x="707" y="301"/>
                  </a:lnTo>
                  <a:lnTo>
                    <a:pt x="735" y="278"/>
                  </a:lnTo>
                  <a:lnTo>
                    <a:pt x="757" y="257"/>
                  </a:lnTo>
                  <a:lnTo>
                    <a:pt x="774" y="237"/>
                  </a:lnTo>
                  <a:lnTo>
                    <a:pt x="819" y="231"/>
                  </a:lnTo>
                  <a:lnTo>
                    <a:pt x="861" y="45"/>
                  </a:lnTo>
                  <a:lnTo>
                    <a:pt x="878" y="237"/>
                  </a:lnTo>
                  <a:lnTo>
                    <a:pt x="919" y="237"/>
                  </a:lnTo>
                  <a:lnTo>
                    <a:pt x="929" y="252"/>
                  </a:lnTo>
                  <a:lnTo>
                    <a:pt x="938" y="269"/>
                  </a:lnTo>
                  <a:lnTo>
                    <a:pt x="951" y="286"/>
                  </a:lnTo>
                  <a:lnTo>
                    <a:pt x="966" y="304"/>
                  </a:lnTo>
                  <a:lnTo>
                    <a:pt x="983" y="321"/>
                  </a:lnTo>
                  <a:lnTo>
                    <a:pt x="1002" y="338"/>
                  </a:lnTo>
                  <a:lnTo>
                    <a:pt x="1024" y="355"/>
                  </a:lnTo>
                  <a:lnTo>
                    <a:pt x="1049" y="372"/>
                  </a:lnTo>
                  <a:lnTo>
                    <a:pt x="1079" y="387"/>
                  </a:lnTo>
                  <a:lnTo>
                    <a:pt x="1111" y="402"/>
                  </a:lnTo>
                  <a:lnTo>
                    <a:pt x="1148" y="415"/>
                  </a:lnTo>
                  <a:lnTo>
                    <a:pt x="1188" y="426"/>
                  </a:lnTo>
                  <a:lnTo>
                    <a:pt x="1235" y="438"/>
                  </a:lnTo>
                  <a:lnTo>
                    <a:pt x="1286" y="445"/>
                  </a:lnTo>
                  <a:lnTo>
                    <a:pt x="1340" y="453"/>
                  </a:lnTo>
                  <a:lnTo>
                    <a:pt x="1402" y="457"/>
                  </a:lnTo>
                  <a:lnTo>
                    <a:pt x="1412" y="496"/>
                  </a:lnTo>
                  <a:lnTo>
                    <a:pt x="1423" y="560"/>
                  </a:lnTo>
                  <a:lnTo>
                    <a:pt x="1434" y="639"/>
                  </a:lnTo>
                  <a:lnTo>
                    <a:pt x="1449" y="727"/>
                  </a:lnTo>
                  <a:lnTo>
                    <a:pt x="1466" y="817"/>
                  </a:lnTo>
                  <a:lnTo>
                    <a:pt x="1489" y="902"/>
                  </a:lnTo>
                  <a:lnTo>
                    <a:pt x="1515" y="973"/>
                  </a:lnTo>
                  <a:lnTo>
                    <a:pt x="1551" y="1024"/>
                  </a:lnTo>
                  <a:lnTo>
                    <a:pt x="1823" y="676"/>
                  </a:lnTo>
                  <a:lnTo>
                    <a:pt x="1853" y="671"/>
                  </a:lnTo>
                  <a:lnTo>
                    <a:pt x="1870" y="492"/>
                  </a:lnTo>
                  <a:lnTo>
                    <a:pt x="1882" y="676"/>
                  </a:lnTo>
                  <a:lnTo>
                    <a:pt x="1917" y="676"/>
                  </a:lnTo>
                  <a:lnTo>
                    <a:pt x="1929" y="699"/>
                  </a:lnTo>
                  <a:lnTo>
                    <a:pt x="1940" y="721"/>
                  </a:lnTo>
                  <a:lnTo>
                    <a:pt x="1949" y="742"/>
                  </a:lnTo>
                  <a:lnTo>
                    <a:pt x="1961" y="759"/>
                  </a:lnTo>
                  <a:lnTo>
                    <a:pt x="1968" y="772"/>
                  </a:lnTo>
                  <a:lnTo>
                    <a:pt x="1976" y="783"/>
                  </a:lnTo>
                  <a:lnTo>
                    <a:pt x="1979" y="791"/>
                  </a:lnTo>
                  <a:lnTo>
                    <a:pt x="1981" y="793"/>
                  </a:lnTo>
                  <a:lnTo>
                    <a:pt x="1993" y="781"/>
                  </a:lnTo>
                  <a:lnTo>
                    <a:pt x="2008" y="763"/>
                  </a:lnTo>
                  <a:lnTo>
                    <a:pt x="2028" y="736"/>
                  </a:lnTo>
                  <a:lnTo>
                    <a:pt x="2053" y="704"/>
                  </a:lnTo>
                  <a:lnTo>
                    <a:pt x="2081" y="669"/>
                  </a:lnTo>
                  <a:lnTo>
                    <a:pt x="2111" y="629"/>
                  </a:lnTo>
                  <a:lnTo>
                    <a:pt x="2143" y="588"/>
                  </a:lnTo>
                  <a:lnTo>
                    <a:pt x="2175" y="543"/>
                  </a:lnTo>
                  <a:lnTo>
                    <a:pt x="2207" y="500"/>
                  </a:lnTo>
                  <a:lnTo>
                    <a:pt x="2239" y="455"/>
                  </a:lnTo>
                  <a:lnTo>
                    <a:pt x="2269" y="411"/>
                  </a:lnTo>
                  <a:lnTo>
                    <a:pt x="2297" y="370"/>
                  </a:lnTo>
                  <a:lnTo>
                    <a:pt x="2322" y="333"/>
                  </a:lnTo>
                  <a:lnTo>
                    <a:pt x="2342" y="297"/>
                  </a:lnTo>
                  <a:lnTo>
                    <a:pt x="2357" y="269"/>
                  </a:lnTo>
                  <a:lnTo>
                    <a:pt x="2369" y="244"/>
                  </a:lnTo>
                  <a:lnTo>
                    <a:pt x="2393" y="0"/>
                  </a:lnTo>
                  <a:lnTo>
                    <a:pt x="2416" y="244"/>
                  </a:lnTo>
                  <a:lnTo>
                    <a:pt x="2425" y="271"/>
                  </a:lnTo>
                  <a:lnTo>
                    <a:pt x="2440" y="301"/>
                  </a:lnTo>
                  <a:lnTo>
                    <a:pt x="2459" y="336"/>
                  </a:lnTo>
                  <a:lnTo>
                    <a:pt x="2480" y="376"/>
                  </a:lnTo>
                  <a:lnTo>
                    <a:pt x="2506" y="419"/>
                  </a:lnTo>
                  <a:lnTo>
                    <a:pt x="2536" y="466"/>
                  </a:lnTo>
                  <a:lnTo>
                    <a:pt x="2570" y="513"/>
                  </a:lnTo>
                  <a:lnTo>
                    <a:pt x="2606" y="562"/>
                  </a:lnTo>
                  <a:lnTo>
                    <a:pt x="2645" y="612"/>
                  </a:lnTo>
                  <a:lnTo>
                    <a:pt x="2688" y="663"/>
                  </a:lnTo>
                  <a:lnTo>
                    <a:pt x="2733" y="712"/>
                  </a:lnTo>
                  <a:lnTo>
                    <a:pt x="2782" y="761"/>
                  </a:lnTo>
                  <a:lnTo>
                    <a:pt x="2833" y="806"/>
                  </a:lnTo>
                  <a:lnTo>
                    <a:pt x="2888" y="849"/>
                  </a:lnTo>
                  <a:lnTo>
                    <a:pt x="2942" y="890"/>
                  </a:lnTo>
                  <a:lnTo>
                    <a:pt x="3000" y="926"/>
                  </a:lnTo>
                  <a:lnTo>
                    <a:pt x="3029" y="913"/>
                  </a:lnTo>
                  <a:lnTo>
                    <a:pt x="3064" y="892"/>
                  </a:lnTo>
                  <a:lnTo>
                    <a:pt x="3107" y="862"/>
                  </a:lnTo>
                  <a:lnTo>
                    <a:pt x="3156" y="825"/>
                  </a:lnTo>
                  <a:lnTo>
                    <a:pt x="3211" y="783"/>
                  </a:lnTo>
                  <a:lnTo>
                    <a:pt x="3267" y="736"/>
                  </a:lnTo>
                  <a:lnTo>
                    <a:pt x="3327" y="688"/>
                  </a:lnTo>
                  <a:lnTo>
                    <a:pt x="3386" y="635"/>
                  </a:lnTo>
                  <a:lnTo>
                    <a:pt x="3446" y="582"/>
                  </a:lnTo>
                  <a:lnTo>
                    <a:pt x="3502" y="530"/>
                  </a:lnTo>
                  <a:lnTo>
                    <a:pt x="3555" y="479"/>
                  </a:lnTo>
                  <a:lnTo>
                    <a:pt x="3602" y="430"/>
                  </a:lnTo>
                  <a:lnTo>
                    <a:pt x="3645" y="385"/>
                  </a:lnTo>
                  <a:lnTo>
                    <a:pt x="3679" y="344"/>
                  </a:lnTo>
                  <a:lnTo>
                    <a:pt x="3705" y="310"/>
                  </a:lnTo>
                  <a:lnTo>
                    <a:pt x="3720" y="284"/>
                  </a:lnTo>
                  <a:lnTo>
                    <a:pt x="3754" y="278"/>
                  </a:lnTo>
                  <a:lnTo>
                    <a:pt x="3790" y="6"/>
                  </a:lnTo>
                  <a:lnTo>
                    <a:pt x="3807" y="284"/>
                  </a:lnTo>
                  <a:lnTo>
                    <a:pt x="3854" y="284"/>
                  </a:lnTo>
                  <a:lnTo>
                    <a:pt x="3856" y="289"/>
                  </a:lnTo>
                  <a:lnTo>
                    <a:pt x="3861" y="306"/>
                  </a:lnTo>
                  <a:lnTo>
                    <a:pt x="3871" y="334"/>
                  </a:lnTo>
                  <a:lnTo>
                    <a:pt x="3884" y="370"/>
                  </a:lnTo>
                  <a:lnTo>
                    <a:pt x="3903" y="411"/>
                  </a:lnTo>
                  <a:lnTo>
                    <a:pt x="3923" y="460"/>
                  </a:lnTo>
                  <a:lnTo>
                    <a:pt x="3948" y="511"/>
                  </a:lnTo>
                  <a:lnTo>
                    <a:pt x="3976" y="564"/>
                  </a:lnTo>
                  <a:lnTo>
                    <a:pt x="4008" y="620"/>
                  </a:lnTo>
                  <a:lnTo>
                    <a:pt x="4044" y="673"/>
                  </a:lnTo>
                  <a:lnTo>
                    <a:pt x="4085" y="725"/>
                  </a:lnTo>
                  <a:lnTo>
                    <a:pt x="4128" y="774"/>
                  </a:lnTo>
                  <a:lnTo>
                    <a:pt x="4175" y="817"/>
                  </a:lnTo>
                  <a:lnTo>
                    <a:pt x="4224" y="853"/>
                  </a:lnTo>
                  <a:lnTo>
                    <a:pt x="4279" y="883"/>
                  </a:lnTo>
                  <a:lnTo>
                    <a:pt x="4337" y="902"/>
                  </a:lnTo>
                  <a:lnTo>
                    <a:pt x="4337" y="1157"/>
                  </a:lnTo>
                  <a:lnTo>
                    <a:pt x="4337" y="2160"/>
                  </a:lnTo>
                  <a:close/>
                </a:path>
              </a:pathLst>
            </a:custGeom>
            <a:solidFill>
              <a:srgbClr val="FFED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32" name="Freeform 8"/>
            <p:cNvSpPr>
              <a:spLocks/>
            </p:cNvSpPr>
            <p:nvPr/>
          </p:nvSpPr>
          <p:spPr bwMode="auto">
            <a:xfrm>
              <a:off x="1321" y="224"/>
              <a:ext cx="229" cy="102"/>
            </a:xfrm>
            <a:custGeom>
              <a:avLst/>
              <a:gdLst>
                <a:gd name="T0" fmla="*/ 458 w 458"/>
                <a:gd name="T1" fmla="*/ 0 h 203"/>
                <a:gd name="T2" fmla="*/ 445 w 458"/>
                <a:gd name="T3" fmla="*/ 13 h 203"/>
                <a:gd name="T4" fmla="*/ 432 w 458"/>
                <a:gd name="T5" fmla="*/ 34 h 203"/>
                <a:gd name="T6" fmla="*/ 421 w 458"/>
                <a:gd name="T7" fmla="*/ 62 h 203"/>
                <a:gd name="T8" fmla="*/ 413 w 458"/>
                <a:gd name="T9" fmla="*/ 92 h 203"/>
                <a:gd name="T10" fmla="*/ 409 w 458"/>
                <a:gd name="T11" fmla="*/ 124 h 203"/>
                <a:gd name="T12" fmla="*/ 409 w 458"/>
                <a:gd name="T13" fmla="*/ 154 h 203"/>
                <a:gd name="T14" fmla="*/ 413 w 458"/>
                <a:gd name="T15" fmla="*/ 178 h 203"/>
                <a:gd name="T16" fmla="*/ 424 w 458"/>
                <a:gd name="T17" fmla="*/ 197 h 203"/>
                <a:gd name="T18" fmla="*/ 389 w 458"/>
                <a:gd name="T19" fmla="*/ 184 h 203"/>
                <a:gd name="T20" fmla="*/ 355 w 458"/>
                <a:gd name="T21" fmla="*/ 180 h 203"/>
                <a:gd name="T22" fmla="*/ 323 w 458"/>
                <a:gd name="T23" fmla="*/ 182 h 203"/>
                <a:gd name="T24" fmla="*/ 293 w 458"/>
                <a:gd name="T25" fmla="*/ 186 h 203"/>
                <a:gd name="T26" fmla="*/ 261 w 458"/>
                <a:gd name="T27" fmla="*/ 193 h 203"/>
                <a:gd name="T28" fmla="*/ 229 w 458"/>
                <a:gd name="T29" fmla="*/ 199 h 203"/>
                <a:gd name="T30" fmla="*/ 195 w 458"/>
                <a:gd name="T31" fmla="*/ 203 h 203"/>
                <a:gd name="T32" fmla="*/ 158 w 458"/>
                <a:gd name="T33" fmla="*/ 199 h 203"/>
                <a:gd name="T34" fmla="*/ 135 w 458"/>
                <a:gd name="T35" fmla="*/ 193 h 203"/>
                <a:gd name="T36" fmla="*/ 112 w 458"/>
                <a:gd name="T37" fmla="*/ 186 h 203"/>
                <a:gd name="T38" fmla="*/ 92 w 458"/>
                <a:gd name="T39" fmla="*/ 176 h 203"/>
                <a:gd name="T40" fmla="*/ 71 w 458"/>
                <a:gd name="T41" fmla="*/ 169 h 203"/>
                <a:gd name="T42" fmla="*/ 50 w 458"/>
                <a:gd name="T43" fmla="*/ 159 h 203"/>
                <a:gd name="T44" fmla="*/ 32 w 458"/>
                <a:gd name="T45" fmla="*/ 156 h 203"/>
                <a:gd name="T46" fmla="*/ 15 w 458"/>
                <a:gd name="T47" fmla="*/ 152 h 203"/>
                <a:gd name="T48" fmla="*/ 0 w 458"/>
                <a:gd name="T49" fmla="*/ 156 h 203"/>
                <a:gd name="T50" fmla="*/ 17 w 458"/>
                <a:gd name="T51" fmla="*/ 144 h 203"/>
                <a:gd name="T52" fmla="*/ 33 w 458"/>
                <a:gd name="T53" fmla="*/ 135 h 203"/>
                <a:gd name="T54" fmla="*/ 54 w 458"/>
                <a:gd name="T55" fmla="*/ 128 h 203"/>
                <a:gd name="T56" fmla="*/ 73 w 458"/>
                <a:gd name="T57" fmla="*/ 120 h 203"/>
                <a:gd name="T58" fmla="*/ 94 w 458"/>
                <a:gd name="T59" fmla="*/ 116 h 203"/>
                <a:gd name="T60" fmla="*/ 114 w 458"/>
                <a:gd name="T61" fmla="*/ 114 h 203"/>
                <a:gd name="T62" fmla="*/ 133 w 458"/>
                <a:gd name="T63" fmla="*/ 114 h 203"/>
                <a:gd name="T64" fmla="*/ 152 w 458"/>
                <a:gd name="T65" fmla="*/ 116 h 203"/>
                <a:gd name="T66" fmla="*/ 174 w 458"/>
                <a:gd name="T67" fmla="*/ 118 h 203"/>
                <a:gd name="T68" fmla="*/ 193 w 458"/>
                <a:gd name="T69" fmla="*/ 118 h 203"/>
                <a:gd name="T70" fmla="*/ 212 w 458"/>
                <a:gd name="T71" fmla="*/ 116 h 203"/>
                <a:gd name="T72" fmla="*/ 231 w 458"/>
                <a:gd name="T73" fmla="*/ 111 h 203"/>
                <a:gd name="T74" fmla="*/ 246 w 458"/>
                <a:gd name="T75" fmla="*/ 103 h 203"/>
                <a:gd name="T76" fmla="*/ 263 w 458"/>
                <a:gd name="T77" fmla="*/ 94 h 203"/>
                <a:gd name="T78" fmla="*/ 276 w 458"/>
                <a:gd name="T79" fmla="*/ 82 h 203"/>
                <a:gd name="T80" fmla="*/ 291 w 458"/>
                <a:gd name="T81" fmla="*/ 71 h 203"/>
                <a:gd name="T82" fmla="*/ 308 w 458"/>
                <a:gd name="T83" fmla="*/ 58 h 203"/>
                <a:gd name="T84" fmla="*/ 329 w 458"/>
                <a:gd name="T85" fmla="*/ 45 h 203"/>
                <a:gd name="T86" fmla="*/ 351 w 458"/>
                <a:gd name="T87" fmla="*/ 34 h 203"/>
                <a:gd name="T88" fmla="*/ 376 w 458"/>
                <a:gd name="T89" fmla="*/ 20 h 203"/>
                <a:gd name="T90" fmla="*/ 400 w 458"/>
                <a:gd name="T91" fmla="*/ 11 h 203"/>
                <a:gd name="T92" fmla="*/ 423 w 458"/>
                <a:gd name="T93" fmla="*/ 4 h 203"/>
                <a:gd name="T94" fmla="*/ 443 w 458"/>
                <a:gd name="T95" fmla="*/ 0 h 203"/>
                <a:gd name="T96" fmla="*/ 458 w 458"/>
                <a:gd name="T97" fmla="*/ 0 h 20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58"/>
                <a:gd name="T148" fmla="*/ 0 h 203"/>
                <a:gd name="T149" fmla="*/ 458 w 458"/>
                <a:gd name="T150" fmla="*/ 203 h 20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58" h="203">
                  <a:moveTo>
                    <a:pt x="458" y="0"/>
                  </a:moveTo>
                  <a:lnTo>
                    <a:pt x="445" y="13"/>
                  </a:lnTo>
                  <a:lnTo>
                    <a:pt x="432" y="34"/>
                  </a:lnTo>
                  <a:lnTo>
                    <a:pt x="421" y="62"/>
                  </a:lnTo>
                  <a:lnTo>
                    <a:pt x="413" y="92"/>
                  </a:lnTo>
                  <a:lnTo>
                    <a:pt x="409" y="124"/>
                  </a:lnTo>
                  <a:lnTo>
                    <a:pt x="409" y="154"/>
                  </a:lnTo>
                  <a:lnTo>
                    <a:pt x="413" y="178"/>
                  </a:lnTo>
                  <a:lnTo>
                    <a:pt x="424" y="197"/>
                  </a:lnTo>
                  <a:lnTo>
                    <a:pt x="389" y="184"/>
                  </a:lnTo>
                  <a:lnTo>
                    <a:pt x="355" y="180"/>
                  </a:lnTo>
                  <a:lnTo>
                    <a:pt x="323" y="182"/>
                  </a:lnTo>
                  <a:lnTo>
                    <a:pt x="293" y="186"/>
                  </a:lnTo>
                  <a:lnTo>
                    <a:pt x="261" y="193"/>
                  </a:lnTo>
                  <a:lnTo>
                    <a:pt x="229" y="199"/>
                  </a:lnTo>
                  <a:lnTo>
                    <a:pt x="195" y="203"/>
                  </a:lnTo>
                  <a:lnTo>
                    <a:pt x="158" y="199"/>
                  </a:lnTo>
                  <a:lnTo>
                    <a:pt x="135" y="193"/>
                  </a:lnTo>
                  <a:lnTo>
                    <a:pt x="112" y="186"/>
                  </a:lnTo>
                  <a:lnTo>
                    <a:pt x="92" y="176"/>
                  </a:lnTo>
                  <a:lnTo>
                    <a:pt x="71" y="169"/>
                  </a:lnTo>
                  <a:lnTo>
                    <a:pt x="50" y="159"/>
                  </a:lnTo>
                  <a:lnTo>
                    <a:pt x="32" y="156"/>
                  </a:lnTo>
                  <a:lnTo>
                    <a:pt x="15" y="152"/>
                  </a:lnTo>
                  <a:lnTo>
                    <a:pt x="0" y="156"/>
                  </a:lnTo>
                  <a:lnTo>
                    <a:pt x="17" y="144"/>
                  </a:lnTo>
                  <a:lnTo>
                    <a:pt x="33" y="135"/>
                  </a:lnTo>
                  <a:lnTo>
                    <a:pt x="54" y="128"/>
                  </a:lnTo>
                  <a:lnTo>
                    <a:pt x="73" y="120"/>
                  </a:lnTo>
                  <a:lnTo>
                    <a:pt x="94" y="116"/>
                  </a:lnTo>
                  <a:lnTo>
                    <a:pt x="114" y="114"/>
                  </a:lnTo>
                  <a:lnTo>
                    <a:pt x="133" y="114"/>
                  </a:lnTo>
                  <a:lnTo>
                    <a:pt x="152" y="116"/>
                  </a:lnTo>
                  <a:lnTo>
                    <a:pt x="174" y="118"/>
                  </a:lnTo>
                  <a:lnTo>
                    <a:pt x="193" y="118"/>
                  </a:lnTo>
                  <a:lnTo>
                    <a:pt x="212" y="116"/>
                  </a:lnTo>
                  <a:lnTo>
                    <a:pt x="231" y="111"/>
                  </a:lnTo>
                  <a:lnTo>
                    <a:pt x="246" y="103"/>
                  </a:lnTo>
                  <a:lnTo>
                    <a:pt x="263" y="94"/>
                  </a:lnTo>
                  <a:lnTo>
                    <a:pt x="276" y="82"/>
                  </a:lnTo>
                  <a:lnTo>
                    <a:pt x="291" y="71"/>
                  </a:lnTo>
                  <a:lnTo>
                    <a:pt x="308" y="58"/>
                  </a:lnTo>
                  <a:lnTo>
                    <a:pt x="329" y="45"/>
                  </a:lnTo>
                  <a:lnTo>
                    <a:pt x="351" y="34"/>
                  </a:lnTo>
                  <a:lnTo>
                    <a:pt x="376" y="20"/>
                  </a:lnTo>
                  <a:lnTo>
                    <a:pt x="400" y="11"/>
                  </a:lnTo>
                  <a:lnTo>
                    <a:pt x="423" y="4"/>
                  </a:lnTo>
                  <a:lnTo>
                    <a:pt x="443" y="0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rgbClr val="FFED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33" name="Freeform 9"/>
            <p:cNvSpPr>
              <a:spLocks/>
            </p:cNvSpPr>
            <p:nvPr/>
          </p:nvSpPr>
          <p:spPr bwMode="auto">
            <a:xfrm>
              <a:off x="2268" y="225"/>
              <a:ext cx="230" cy="102"/>
            </a:xfrm>
            <a:custGeom>
              <a:avLst/>
              <a:gdLst>
                <a:gd name="T0" fmla="*/ 458 w 458"/>
                <a:gd name="T1" fmla="*/ 0 h 203"/>
                <a:gd name="T2" fmla="*/ 445 w 458"/>
                <a:gd name="T3" fmla="*/ 13 h 203"/>
                <a:gd name="T4" fmla="*/ 432 w 458"/>
                <a:gd name="T5" fmla="*/ 33 h 203"/>
                <a:gd name="T6" fmla="*/ 421 w 458"/>
                <a:gd name="T7" fmla="*/ 62 h 203"/>
                <a:gd name="T8" fmla="*/ 413 w 458"/>
                <a:gd name="T9" fmla="*/ 92 h 203"/>
                <a:gd name="T10" fmla="*/ 408 w 458"/>
                <a:gd name="T11" fmla="*/ 124 h 203"/>
                <a:gd name="T12" fmla="*/ 408 w 458"/>
                <a:gd name="T13" fmla="*/ 154 h 203"/>
                <a:gd name="T14" fmla="*/ 411 w 458"/>
                <a:gd name="T15" fmla="*/ 178 h 203"/>
                <a:gd name="T16" fmla="*/ 423 w 458"/>
                <a:gd name="T17" fmla="*/ 197 h 203"/>
                <a:gd name="T18" fmla="*/ 387 w 458"/>
                <a:gd name="T19" fmla="*/ 184 h 203"/>
                <a:gd name="T20" fmla="*/ 355 w 458"/>
                <a:gd name="T21" fmla="*/ 180 h 203"/>
                <a:gd name="T22" fmla="*/ 323 w 458"/>
                <a:gd name="T23" fmla="*/ 182 h 203"/>
                <a:gd name="T24" fmla="*/ 293 w 458"/>
                <a:gd name="T25" fmla="*/ 188 h 203"/>
                <a:gd name="T26" fmla="*/ 261 w 458"/>
                <a:gd name="T27" fmla="*/ 193 h 203"/>
                <a:gd name="T28" fmla="*/ 229 w 458"/>
                <a:gd name="T29" fmla="*/ 201 h 203"/>
                <a:gd name="T30" fmla="*/ 193 w 458"/>
                <a:gd name="T31" fmla="*/ 203 h 203"/>
                <a:gd name="T32" fmla="*/ 156 w 458"/>
                <a:gd name="T33" fmla="*/ 201 h 203"/>
                <a:gd name="T34" fmla="*/ 133 w 458"/>
                <a:gd name="T35" fmla="*/ 195 h 203"/>
                <a:gd name="T36" fmla="*/ 111 w 458"/>
                <a:gd name="T37" fmla="*/ 188 h 203"/>
                <a:gd name="T38" fmla="*/ 90 w 458"/>
                <a:gd name="T39" fmla="*/ 178 h 203"/>
                <a:gd name="T40" fmla="*/ 69 w 458"/>
                <a:gd name="T41" fmla="*/ 171 h 203"/>
                <a:gd name="T42" fmla="*/ 50 w 458"/>
                <a:gd name="T43" fmla="*/ 161 h 203"/>
                <a:gd name="T44" fmla="*/ 32 w 458"/>
                <a:gd name="T45" fmla="*/ 157 h 203"/>
                <a:gd name="T46" fmla="*/ 15 w 458"/>
                <a:gd name="T47" fmla="*/ 154 h 203"/>
                <a:gd name="T48" fmla="*/ 0 w 458"/>
                <a:gd name="T49" fmla="*/ 157 h 203"/>
                <a:gd name="T50" fmla="*/ 15 w 458"/>
                <a:gd name="T51" fmla="*/ 146 h 203"/>
                <a:gd name="T52" fmla="*/ 34 w 458"/>
                <a:gd name="T53" fmla="*/ 137 h 203"/>
                <a:gd name="T54" fmla="*/ 52 w 458"/>
                <a:gd name="T55" fmla="*/ 127 h 203"/>
                <a:gd name="T56" fmla="*/ 73 w 458"/>
                <a:gd name="T57" fmla="*/ 122 h 203"/>
                <a:gd name="T58" fmla="*/ 94 w 458"/>
                <a:gd name="T59" fmla="*/ 116 h 203"/>
                <a:gd name="T60" fmla="*/ 112 w 458"/>
                <a:gd name="T61" fmla="*/ 114 h 203"/>
                <a:gd name="T62" fmla="*/ 133 w 458"/>
                <a:gd name="T63" fmla="*/ 114 h 203"/>
                <a:gd name="T64" fmla="*/ 150 w 458"/>
                <a:gd name="T65" fmla="*/ 116 h 203"/>
                <a:gd name="T66" fmla="*/ 173 w 458"/>
                <a:gd name="T67" fmla="*/ 118 h 203"/>
                <a:gd name="T68" fmla="*/ 193 w 458"/>
                <a:gd name="T69" fmla="*/ 118 h 203"/>
                <a:gd name="T70" fmla="*/ 212 w 458"/>
                <a:gd name="T71" fmla="*/ 116 h 203"/>
                <a:gd name="T72" fmla="*/ 229 w 458"/>
                <a:gd name="T73" fmla="*/ 110 h 203"/>
                <a:gd name="T74" fmla="*/ 244 w 458"/>
                <a:gd name="T75" fmla="*/ 103 h 203"/>
                <a:gd name="T76" fmla="*/ 261 w 458"/>
                <a:gd name="T77" fmla="*/ 95 h 203"/>
                <a:gd name="T78" fmla="*/ 274 w 458"/>
                <a:gd name="T79" fmla="*/ 84 h 203"/>
                <a:gd name="T80" fmla="*/ 289 w 458"/>
                <a:gd name="T81" fmla="*/ 73 h 203"/>
                <a:gd name="T82" fmla="*/ 306 w 458"/>
                <a:gd name="T83" fmla="*/ 60 h 203"/>
                <a:gd name="T84" fmla="*/ 327 w 458"/>
                <a:gd name="T85" fmla="*/ 47 h 203"/>
                <a:gd name="T86" fmla="*/ 349 w 458"/>
                <a:gd name="T87" fmla="*/ 33 h 203"/>
                <a:gd name="T88" fmla="*/ 374 w 458"/>
                <a:gd name="T89" fmla="*/ 22 h 203"/>
                <a:gd name="T90" fmla="*/ 398 w 458"/>
                <a:gd name="T91" fmla="*/ 13 h 203"/>
                <a:gd name="T92" fmla="*/ 423 w 458"/>
                <a:gd name="T93" fmla="*/ 3 h 203"/>
                <a:gd name="T94" fmla="*/ 441 w 458"/>
                <a:gd name="T95" fmla="*/ 0 h 203"/>
                <a:gd name="T96" fmla="*/ 458 w 458"/>
                <a:gd name="T97" fmla="*/ 0 h 20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58"/>
                <a:gd name="T148" fmla="*/ 0 h 203"/>
                <a:gd name="T149" fmla="*/ 458 w 458"/>
                <a:gd name="T150" fmla="*/ 203 h 20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58" h="203">
                  <a:moveTo>
                    <a:pt x="458" y="0"/>
                  </a:moveTo>
                  <a:lnTo>
                    <a:pt x="445" y="13"/>
                  </a:lnTo>
                  <a:lnTo>
                    <a:pt x="432" y="33"/>
                  </a:lnTo>
                  <a:lnTo>
                    <a:pt x="421" y="62"/>
                  </a:lnTo>
                  <a:lnTo>
                    <a:pt x="413" y="92"/>
                  </a:lnTo>
                  <a:lnTo>
                    <a:pt x="408" y="124"/>
                  </a:lnTo>
                  <a:lnTo>
                    <a:pt x="408" y="154"/>
                  </a:lnTo>
                  <a:lnTo>
                    <a:pt x="411" y="178"/>
                  </a:lnTo>
                  <a:lnTo>
                    <a:pt x="423" y="197"/>
                  </a:lnTo>
                  <a:lnTo>
                    <a:pt x="387" y="184"/>
                  </a:lnTo>
                  <a:lnTo>
                    <a:pt x="355" y="180"/>
                  </a:lnTo>
                  <a:lnTo>
                    <a:pt x="323" y="182"/>
                  </a:lnTo>
                  <a:lnTo>
                    <a:pt x="293" y="188"/>
                  </a:lnTo>
                  <a:lnTo>
                    <a:pt x="261" y="193"/>
                  </a:lnTo>
                  <a:lnTo>
                    <a:pt x="229" y="201"/>
                  </a:lnTo>
                  <a:lnTo>
                    <a:pt x="193" y="203"/>
                  </a:lnTo>
                  <a:lnTo>
                    <a:pt x="156" y="201"/>
                  </a:lnTo>
                  <a:lnTo>
                    <a:pt x="133" y="195"/>
                  </a:lnTo>
                  <a:lnTo>
                    <a:pt x="111" y="188"/>
                  </a:lnTo>
                  <a:lnTo>
                    <a:pt x="90" y="178"/>
                  </a:lnTo>
                  <a:lnTo>
                    <a:pt x="69" y="171"/>
                  </a:lnTo>
                  <a:lnTo>
                    <a:pt x="50" y="161"/>
                  </a:lnTo>
                  <a:lnTo>
                    <a:pt x="32" y="157"/>
                  </a:lnTo>
                  <a:lnTo>
                    <a:pt x="15" y="154"/>
                  </a:lnTo>
                  <a:lnTo>
                    <a:pt x="0" y="157"/>
                  </a:lnTo>
                  <a:lnTo>
                    <a:pt x="15" y="146"/>
                  </a:lnTo>
                  <a:lnTo>
                    <a:pt x="34" y="137"/>
                  </a:lnTo>
                  <a:lnTo>
                    <a:pt x="52" y="127"/>
                  </a:lnTo>
                  <a:lnTo>
                    <a:pt x="73" y="122"/>
                  </a:lnTo>
                  <a:lnTo>
                    <a:pt x="94" y="116"/>
                  </a:lnTo>
                  <a:lnTo>
                    <a:pt x="112" y="114"/>
                  </a:lnTo>
                  <a:lnTo>
                    <a:pt x="133" y="114"/>
                  </a:lnTo>
                  <a:lnTo>
                    <a:pt x="150" y="116"/>
                  </a:lnTo>
                  <a:lnTo>
                    <a:pt x="173" y="118"/>
                  </a:lnTo>
                  <a:lnTo>
                    <a:pt x="193" y="118"/>
                  </a:lnTo>
                  <a:lnTo>
                    <a:pt x="212" y="116"/>
                  </a:lnTo>
                  <a:lnTo>
                    <a:pt x="229" y="110"/>
                  </a:lnTo>
                  <a:lnTo>
                    <a:pt x="244" y="103"/>
                  </a:lnTo>
                  <a:lnTo>
                    <a:pt x="261" y="95"/>
                  </a:lnTo>
                  <a:lnTo>
                    <a:pt x="274" y="84"/>
                  </a:lnTo>
                  <a:lnTo>
                    <a:pt x="289" y="73"/>
                  </a:lnTo>
                  <a:lnTo>
                    <a:pt x="306" y="60"/>
                  </a:lnTo>
                  <a:lnTo>
                    <a:pt x="327" y="47"/>
                  </a:lnTo>
                  <a:lnTo>
                    <a:pt x="349" y="33"/>
                  </a:lnTo>
                  <a:lnTo>
                    <a:pt x="374" y="22"/>
                  </a:lnTo>
                  <a:lnTo>
                    <a:pt x="398" y="13"/>
                  </a:lnTo>
                  <a:lnTo>
                    <a:pt x="423" y="3"/>
                  </a:lnTo>
                  <a:lnTo>
                    <a:pt x="441" y="0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rgbClr val="FFED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34" name="Freeform 10"/>
            <p:cNvSpPr>
              <a:spLocks/>
            </p:cNvSpPr>
            <p:nvPr/>
          </p:nvSpPr>
          <p:spPr bwMode="auto">
            <a:xfrm>
              <a:off x="784" y="456"/>
              <a:ext cx="125" cy="67"/>
            </a:xfrm>
            <a:custGeom>
              <a:avLst/>
              <a:gdLst>
                <a:gd name="T0" fmla="*/ 250 w 250"/>
                <a:gd name="T1" fmla="*/ 0 h 133"/>
                <a:gd name="T2" fmla="*/ 241 w 250"/>
                <a:gd name="T3" fmla="*/ 0 h 133"/>
                <a:gd name="T4" fmla="*/ 226 w 250"/>
                <a:gd name="T5" fmla="*/ 0 h 133"/>
                <a:gd name="T6" fmla="*/ 207 w 250"/>
                <a:gd name="T7" fmla="*/ 0 h 133"/>
                <a:gd name="T8" fmla="*/ 186 w 250"/>
                <a:gd name="T9" fmla="*/ 0 h 133"/>
                <a:gd name="T10" fmla="*/ 164 w 250"/>
                <a:gd name="T11" fmla="*/ 4 h 133"/>
                <a:gd name="T12" fmla="*/ 143 w 250"/>
                <a:gd name="T13" fmla="*/ 7 h 133"/>
                <a:gd name="T14" fmla="*/ 122 w 250"/>
                <a:gd name="T15" fmla="*/ 13 h 133"/>
                <a:gd name="T16" fmla="*/ 105 w 250"/>
                <a:gd name="T17" fmla="*/ 24 h 133"/>
                <a:gd name="T18" fmla="*/ 96 w 250"/>
                <a:gd name="T19" fmla="*/ 32 h 133"/>
                <a:gd name="T20" fmla="*/ 87 w 250"/>
                <a:gd name="T21" fmla="*/ 39 h 133"/>
                <a:gd name="T22" fmla="*/ 75 w 250"/>
                <a:gd name="T23" fmla="*/ 45 h 133"/>
                <a:gd name="T24" fmla="*/ 62 w 250"/>
                <a:gd name="T25" fmla="*/ 50 h 133"/>
                <a:gd name="T26" fmla="*/ 49 w 250"/>
                <a:gd name="T27" fmla="*/ 54 h 133"/>
                <a:gd name="T28" fmla="*/ 34 w 250"/>
                <a:gd name="T29" fmla="*/ 56 h 133"/>
                <a:gd name="T30" fmla="*/ 19 w 250"/>
                <a:gd name="T31" fmla="*/ 56 h 133"/>
                <a:gd name="T32" fmla="*/ 0 w 250"/>
                <a:gd name="T33" fmla="*/ 54 h 133"/>
                <a:gd name="T34" fmla="*/ 6 w 250"/>
                <a:gd name="T35" fmla="*/ 64 h 133"/>
                <a:gd name="T36" fmla="*/ 17 w 250"/>
                <a:gd name="T37" fmla="*/ 73 h 133"/>
                <a:gd name="T38" fmla="*/ 32 w 250"/>
                <a:gd name="T39" fmla="*/ 82 h 133"/>
                <a:gd name="T40" fmla="*/ 47 w 250"/>
                <a:gd name="T41" fmla="*/ 90 h 133"/>
                <a:gd name="T42" fmla="*/ 66 w 250"/>
                <a:gd name="T43" fmla="*/ 96 h 133"/>
                <a:gd name="T44" fmla="*/ 83 w 250"/>
                <a:gd name="T45" fmla="*/ 101 h 133"/>
                <a:gd name="T46" fmla="*/ 102 w 250"/>
                <a:gd name="T47" fmla="*/ 103 h 133"/>
                <a:gd name="T48" fmla="*/ 119 w 250"/>
                <a:gd name="T49" fmla="*/ 101 h 133"/>
                <a:gd name="T50" fmla="*/ 132 w 250"/>
                <a:gd name="T51" fmla="*/ 99 h 133"/>
                <a:gd name="T52" fmla="*/ 149 w 250"/>
                <a:gd name="T53" fmla="*/ 101 h 133"/>
                <a:gd name="T54" fmla="*/ 166 w 250"/>
                <a:gd name="T55" fmla="*/ 105 h 133"/>
                <a:gd name="T56" fmla="*/ 182 w 250"/>
                <a:gd name="T57" fmla="*/ 109 h 133"/>
                <a:gd name="T58" fmla="*/ 198 w 250"/>
                <a:gd name="T59" fmla="*/ 114 h 133"/>
                <a:gd name="T60" fmla="*/ 211 w 250"/>
                <a:gd name="T61" fmla="*/ 120 h 133"/>
                <a:gd name="T62" fmla="*/ 222 w 250"/>
                <a:gd name="T63" fmla="*/ 127 h 133"/>
                <a:gd name="T64" fmla="*/ 228 w 250"/>
                <a:gd name="T65" fmla="*/ 133 h 133"/>
                <a:gd name="T66" fmla="*/ 218 w 250"/>
                <a:gd name="T67" fmla="*/ 109 h 133"/>
                <a:gd name="T68" fmla="*/ 214 w 250"/>
                <a:gd name="T69" fmla="*/ 69 h 133"/>
                <a:gd name="T70" fmla="*/ 222 w 250"/>
                <a:gd name="T71" fmla="*/ 28 h 133"/>
                <a:gd name="T72" fmla="*/ 250 w 250"/>
                <a:gd name="T73" fmla="*/ 0 h 13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50"/>
                <a:gd name="T112" fmla="*/ 0 h 133"/>
                <a:gd name="T113" fmla="*/ 250 w 250"/>
                <a:gd name="T114" fmla="*/ 133 h 13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50" h="133">
                  <a:moveTo>
                    <a:pt x="250" y="0"/>
                  </a:moveTo>
                  <a:lnTo>
                    <a:pt x="241" y="0"/>
                  </a:lnTo>
                  <a:lnTo>
                    <a:pt x="226" y="0"/>
                  </a:lnTo>
                  <a:lnTo>
                    <a:pt x="207" y="0"/>
                  </a:lnTo>
                  <a:lnTo>
                    <a:pt x="186" y="0"/>
                  </a:lnTo>
                  <a:lnTo>
                    <a:pt x="164" y="4"/>
                  </a:lnTo>
                  <a:lnTo>
                    <a:pt x="143" y="7"/>
                  </a:lnTo>
                  <a:lnTo>
                    <a:pt x="122" y="13"/>
                  </a:lnTo>
                  <a:lnTo>
                    <a:pt x="105" y="24"/>
                  </a:lnTo>
                  <a:lnTo>
                    <a:pt x="96" y="32"/>
                  </a:lnTo>
                  <a:lnTo>
                    <a:pt x="87" y="39"/>
                  </a:lnTo>
                  <a:lnTo>
                    <a:pt x="75" y="45"/>
                  </a:lnTo>
                  <a:lnTo>
                    <a:pt x="62" y="50"/>
                  </a:lnTo>
                  <a:lnTo>
                    <a:pt x="49" y="54"/>
                  </a:lnTo>
                  <a:lnTo>
                    <a:pt x="34" y="56"/>
                  </a:lnTo>
                  <a:lnTo>
                    <a:pt x="19" y="56"/>
                  </a:lnTo>
                  <a:lnTo>
                    <a:pt x="0" y="54"/>
                  </a:lnTo>
                  <a:lnTo>
                    <a:pt x="6" y="64"/>
                  </a:lnTo>
                  <a:lnTo>
                    <a:pt x="17" y="73"/>
                  </a:lnTo>
                  <a:lnTo>
                    <a:pt x="32" y="82"/>
                  </a:lnTo>
                  <a:lnTo>
                    <a:pt x="47" y="90"/>
                  </a:lnTo>
                  <a:lnTo>
                    <a:pt x="66" y="96"/>
                  </a:lnTo>
                  <a:lnTo>
                    <a:pt x="83" y="101"/>
                  </a:lnTo>
                  <a:lnTo>
                    <a:pt x="102" y="103"/>
                  </a:lnTo>
                  <a:lnTo>
                    <a:pt x="119" y="101"/>
                  </a:lnTo>
                  <a:lnTo>
                    <a:pt x="132" y="99"/>
                  </a:lnTo>
                  <a:lnTo>
                    <a:pt x="149" y="101"/>
                  </a:lnTo>
                  <a:lnTo>
                    <a:pt x="166" y="105"/>
                  </a:lnTo>
                  <a:lnTo>
                    <a:pt x="182" y="109"/>
                  </a:lnTo>
                  <a:lnTo>
                    <a:pt x="198" y="114"/>
                  </a:lnTo>
                  <a:lnTo>
                    <a:pt x="211" y="120"/>
                  </a:lnTo>
                  <a:lnTo>
                    <a:pt x="222" y="127"/>
                  </a:lnTo>
                  <a:lnTo>
                    <a:pt x="228" y="133"/>
                  </a:lnTo>
                  <a:lnTo>
                    <a:pt x="218" y="109"/>
                  </a:lnTo>
                  <a:lnTo>
                    <a:pt x="214" y="69"/>
                  </a:lnTo>
                  <a:lnTo>
                    <a:pt x="222" y="28"/>
                  </a:lnTo>
                  <a:lnTo>
                    <a:pt x="250" y="0"/>
                  </a:lnTo>
                  <a:close/>
                </a:path>
              </a:pathLst>
            </a:custGeom>
            <a:solidFill>
              <a:srgbClr val="FFED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35" name="Freeform 11"/>
            <p:cNvSpPr>
              <a:spLocks/>
            </p:cNvSpPr>
            <p:nvPr/>
          </p:nvSpPr>
          <p:spPr bwMode="auto">
            <a:xfrm>
              <a:off x="4523" y="254"/>
              <a:ext cx="193" cy="115"/>
            </a:xfrm>
            <a:custGeom>
              <a:avLst/>
              <a:gdLst>
                <a:gd name="T0" fmla="*/ 385 w 385"/>
                <a:gd name="T1" fmla="*/ 0 h 231"/>
                <a:gd name="T2" fmla="*/ 370 w 385"/>
                <a:gd name="T3" fmla="*/ 2 h 231"/>
                <a:gd name="T4" fmla="*/ 348 w 385"/>
                <a:gd name="T5" fmla="*/ 4 h 231"/>
                <a:gd name="T6" fmla="*/ 321 w 385"/>
                <a:gd name="T7" fmla="*/ 6 h 231"/>
                <a:gd name="T8" fmla="*/ 293 w 385"/>
                <a:gd name="T9" fmla="*/ 9 h 231"/>
                <a:gd name="T10" fmla="*/ 261 w 385"/>
                <a:gd name="T11" fmla="*/ 15 h 231"/>
                <a:gd name="T12" fmla="*/ 229 w 385"/>
                <a:gd name="T13" fmla="*/ 24 h 231"/>
                <a:gd name="T14" fmla="*/ 199 w 385"/>
                <a:gd name="T15" fmla="*/ 38 h 231"/>
                <a:gd name="T16" fmla="*/ 173 w 385"/>
                <a:gd name="T17" fmla="*/ 54 h 231"/>
                <a:gd name="T18" fmla="*/ 158 w 385"/>
                <a:gd name="T19" fmla="*/ 68 h 231"/>
                <a:gd name="T20" fmla="*/ 141 w 385"/>
                <a:gd name="T21" fmla="*/ 79 h 231"/>
                <a:gd name="T22" fmla="*/ 122 w 385"/>
                <a:gd name="T23" fmla="*/ 90 h 231"/>
                <a:gd name="T24" fmla="*/ 101 w 385"/>
                <a:gd name="T25" fmla="*/ 98 h 231"/>
                <a:gd name="T26" fmla="*/ 81 w 385"/>
                <a:gd name="T27" fmla="*/ 103 h 231"/>
                <a:gd name="T28" fmla="*/ 56 w 385"/>
                <a:gd name="T29" fmla="*/ 107 h 231"/>
                <a:gd name="T30" fmla="*/ 30 w 385"/>
                <a:gd name="T31" fmla="*/ 107 h 231"/>
                <a:gd name="T32" fmla="*/ 0 w 385"/>
                <a:gd name="T33" fmla="*/ 103 h 231"/>
                <a:gd name="T34" fmla="*/ 11 w 385"/>
                <a:gd name="T35" fmla="*/ 118 h 231"/>
                <a:gd name="T36" fmla="*/ 28 w 385"/>
                <a:gd name="T37" fmla="*/ 135 h 231"/>
                <a:gd name="T38" fmla="*/ 51 w 385"/>
                <a:gd name="T39" fmla="*/ 148 h 231"/>
                <a:gd name="T40" fmla="*/ 77 w 385"/>
                <a:gd name="T41" fmla="*/ 162 h 231"/>
                <a:gd name="T42" fmla="*/ 107 w 385"/>
                <a:gd name="T43" fmla="*/ 173 h 231"/>
                <a:gd name="T44" fmla="*/ 137 w 385"/>
                <a:gd name="T45" fmla="*/ 178 h 231"/>
                <a:gd name="T46" fmla="*/ 165 w 385"/>
                <a:gd name="T47" fmla="*/ 180 h 231"/>
                <a:gd name="T48" fmla="*/ 193 w 385"/>
                <a:gd name="T49" fmla="*/ 178 h 231"/>
                <a:gd name="T50" fmla="*/ 216 w 385"/>
                <a:gd name="T51" fmla="*/ 177 h 231"/>
                <a:gd name="T52" fmla="*/ 242 w 385"/>
                <a:gd name="T53" fmla="*/ 178 h 231"/>
                <a:gd name="T54" fmla="*/ 269 w 385"/>
                <a:gd name="T55" fmla="*/ 184 h 231"/>
                <a:gd name="T56" fmla="*/ 297 w 385"/>
                <a:gd name="T57" fmla="*/ 192 h 231"/>
                <a:gd name="T58" fmla="*/ 321 w 385"/>
                <a:gd name="T59" fmla="*/ 201 h 231"/>
                <a:gd name="T60" fmla="*/ 344 w 385"/>
                <a:gd name="T61" fmla="*/ 212 h 231"/>
                <a:gd name="T62" fmla="*/ 361 w 385"/>
                <a:gd name="T63" fmla="*/ 222 h 231"/>
                <a:gd name="T64" fmla="*/ 370 w 385"/>
                <a:gd name="T65" fmla="*/ 231 h 231"/>
                <a:gd name="T66" fmla="*/ 359 w 385"/>
                <a:gd name="T67" fmla="*/ 188 h 231"/>
                <a:gd name="T68" fmla="*/ 355 w 385"/>
                <a:gd name="T69" fmla="*/ 115 h 231"/>
                <a:gd name="T70" fmla="*/ 365 w 385"/>
                <a:gd name="T71" fmla="*/ 41 h 231"/>
                <a:gd name="T72" fmla="*/ 385 w 385"/>
                <a:gd name="T73" fmla="*/ 0 h 23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85"/>
                <a:gd name="T112" fmla="*/ 0 h 231"/>
                <a:gd name="T113" fmla="*/ 385 w 385"/>
                <a:gd name="T114" fmla="*/ 231 h 23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85" h="231">
                  <a:moveTo>
                    <a:pt x="385" y="0"/>
                  </a:moveTo>
                  <a:lnTo>
                    <a:pt x="370" y="2"/>
                  </a:lnTo>
                  <a:lnTo>
                    <a:pt x="348" y="4"/>
                  </a:lnTo>
                  <a:lnTo>
                    <a:pt x="321" y="6"/>
                  </a:lnTo>
                  <a:lnTo>
                    <a:pt x="293" y="9"/>
                  </a:lnTo>
                  <a:lnTo>
                    <a:pt x="261" y="15"/>
                  </a:lnTo>
                  <a:lnTo>
                    <a:pt x="229" y="24"/>
                  </a:lnTo>
                  <a:lnTo>
                    <a:pt x="199" y="38"/>
                  </a:lnTo>
                  <a:lnTo>
                    <a:pt x="173" y="54"/>
                  </a:lnTo>
                  <a:lnTo>
                    <a:pt x="158" y="68"/>
                  </a:lnTo>
                  <a:lnTo>
                    <a:pt x="141" y="79"/>
                  </a:lnTo>
                  <a:lnTo>
                    <a:pt x="122" y="90"/>
                  </a:lnTo>
                  <a:lnTo>
                    <a:pt x="101" y="98"/>
                  </a:lnTo>
                  <a:lnTo>
                    <a:pt x="81" y="103"/>
                  </a:lnTo>
                  <a:lnTo>
                    <a:pt x="56" y="107"/>
                  </a:lnTo>
                  <a:lnTo>
                    <a:pt x="30" y="107"/>
                  </a:lnTo>
                  <a:lnTo>
                    <a:pt x="0" y="103"/>
                  </a:lnTo>
                  <a:lnTo>
                    <a:pt x="11" y="118"/>
                  </a:lnTo>
                  <a:lnTo>
                    <a:pt x="28" y="135"/>
                  </a:lnTo>
                  <a:lnTo>
                    <a:pt x="51" y="148"/>
                  </a:lnTo>
                  <a:lnTo>
                    <a:pt x="77" y="162"/>
                  </a:lnTo>
                  <a:lnTo>
                    <a:pt x="107" y="173"/>
                  </a:lnTo>
                  <a:lnTo>
                    <a:pt x="137" y="178"/>
                  </a:lnTo>
                  <a:lnTo>
                    <a:pt x="165" y="180"/>
                  </a:lnTo>
                  <a:lnTo>
                    <a:pt x="193" y="178"/>
                  </a:lnTo>
                  <a:lnTo>
                    <a:pt x="216" y="177"/>
                  </a:lnTo>
                  <a:lnTo>
                    <a:pt x="242" y="178"/>
                  </a:lnTo>
                  <a:lnTo>
                    <a:pt x="269" y="184"/>
                  </a:lnTo>
                  <a:lnTo>
                    <a:pt x="297" y="192"/>
                  </a:lnTo>
                  <a:lnTo>
                    <a:pt x="321" y="201"/>
                  </a:lnTo>
                  <a:lnTo>
                    <a:pt x="344" y="212"/>
                  </a:lnTo>
                  <a:lnTo>
                    <a:pt x="361" y="222"/>
                  </a:lnTo>
                  <a:lnTo>
                    <a:pt x="370" y="231"/>
                  </a:lnTo>
                  <a:lnTo>
                    <a:pt x="359" y="188"/>
                  </a:lnTo>
                  <a:lnTo>
                    <a:pt x="355" y="115"/>
                  </a:lnTo>
                  <a:lnTo>
                    <a:pt x="365" y="41"/>
                  </a:lnTo>
                  <a:lnTo>
                    <a:pt x="385" y="0"/>
                  </a:lnTo>
                  <a:close/>
                </a:path>
              </a:pathLst>
            </a:custGeom>
            <a:solidFill>
              <a:srgbClr val="FFED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36" name="Freeform 12"/>
            <p:cNvSpPr>
              <a:spLocks/>
            </p:cNvSpPr>
            <p:nvPr/>
          </p:nvSpPr>
          <p:spPr bwMode="auto">
            <a:xfrm>
              <a:off x="3831" y="230"/>
              <a:ext cx="197" cy="122"/>
            </a:xfrm>
            <a:custGeom>
              <a:avLst/>
              <a:gdLst>
                <a:gd name="T0" fmla="*/ 395 w 395"/>
                <a:gd name="T1" fmla="*/ 0 h 244"/>
                <a:gd name="T2" fmla="*/ 380 w 395"/>
                <a:gd name="T3" fmla="*/ 2 h 244"/>
                <a:gd name="T4" fmla="*/ 356 w 395"/>
                <a:gd name="T5" fmla="*/ 6 h 244"/>
                <a:gd name="T6" fmla="*/ 329 w 395"/>
                <a:gd name="T7" fmla="*/ 9 h 244"/>
                <a:gd name="T8" fmla="*/ 297 w 395"/>
                <a:gd name="T9" fmla="*/ 15 h 244"/>
                <a:gd name="T10" fmla="*/ 265 w 395"/>
                <a:gd name="T11" fmla="*/ 23 h 244"/>
                <a:gd name="T12" fmla="*/ 233 w 395"/>
                <a:gd name="T13" fmla="*/ 34 h 244"/>
                <a:gd name="T14" fmla="*/ 201 w 395"/>
                <a:gd name="T15" fmla="*/ 49 h 244"/>
                <a:gd name="T16" fmla="*/ 175 w 395"/>
                <a:gd name="T17" fmla="*/ 68 h 244"/>
                <a:gd name="T18" fmla="*/ 158 w 395"/>
                <a:gd name="T19" fmla="*/ 81 h 244"/>
                <a:gd name="T20" fmla="*/ 141 w 395"/>
                <a:gd name="T21" fmla="*/ 92 h 244"/>
                <a:gd name="T22" fmla="*/ 122 w 395"/>
                <a:gd name="T23" fmla="*/ 101 h 244"/>
                <a:gd name="T24" fmla="*/ 104 w 395"/>
                <a:gd name="T25" fmla="*/ 109 h 244"/>
                <a:gd name="T26" fmla="*/ 81 w 395"/>
                <a:gd name="T27" fmla="*/ 117 h 244"/>
                <a:gd name="T28" fmla="*/ 57 w 395"/>
                <a:gd name="T29" fmla="*/ 118 h 244"/>
                <a:gd name="T30" fmla="*/ 30 w 395"/>
                <a:gd name="T31" fmla="*/ 120 h 244"/>
                <a:gd name="T32" fmla="*/ 0 w 395"/>
                <a:gd name="T33" fmla="*/ 117 h 244"/>
                <a:gd name="T34" fmla="*/ 12 w 395"/>
                <a:gd name="T35" fmla="*/ 132 h 244"/>
                <a:gd name="T36" fmla="*/ 30 w 395"/>
                <a:gd name="T37" fmla="*/ 147 h 244"/>
                <a:gd name="T38" fmla="*/ 53 w 395"/>
                <a:gd name="T39" fmla="*/ 162 h 244"/>
                <a:gd name="T40" fmla="*/ 79 w 395"/>
                <a:gd name="T41" fmla="*/ 175 h 244"/>
                <a:gd name="T42" fmla="*/ 107 w 395"/>
                <a:gd name="T43" fmla="*/ 184 h 244"/>
                <a:gd name="T44" fmla="*/ 138 w 395"/>
                <a:gd name="T45" fmla="*/ 192 h 244"/>
                <a:gd name="T46" fmla="*/ 166 w 395"/>
                <a:gd name="T47" fmla="*/ 194 h 244"/>
                <a:gd name="T48" fmla="*/ 194 w 395"/>
                <a:gd name="T49" fmla="*/ 192 h 244"/>
                <a:gd name="T50" fmla="*/ 216 w 395"/>
                <a:gd name="T51" fmla="*/ 190 h 244"/>
                <a:gd name="T52" fmla="*/ 243 w 395"/>
                <a:gd name="T53" fmla="*/ 192 h 244"/>
                <a:gd name="T54" fmla="*/ 271 w 395"/>
                <a:gd name="T55" fmla="*/ 197 h 244"/>
                <a:gd name="T56" fmla="*/ 297 w 395"/>
                <a:gd name="T57" fmla="*/ 205 h 244"/>
                <a:gd name="T58" fmla="*/ 324 w 395"/>
                <a:gd name="T59" fmla="*/ 214 h 244"/>
                <a:gd name="T60" fmla="*/ 344 w 395"/>
                <a:gd name="T61" fmla="*/ 224 h 244"/>
                <a:gd name="T62" fmla="*/ 361 w 395"/>
                <a:gd name="T63" fmla="*/ 235 h 244"/>
                <a:gd name="T64" fmla="*/ 371 w 395"/>
                <a:gd name="T65" fmla="*/ 244 h 244"/>
                <a:gd name="T66" fmla="*/ 361 w 395"/>
                <a:gd name="T67" fmla="*/ 214 h 244"/>
                <a:gd name="T68" fmla="*/ 356 w 395"/>
                <a:gd name="T69" fmla="*/ 180 h 244"/>
                <a:gd name="T70" fmla="*/ 354 w 395"/>
                <a:gd name="T71" fmla="*/ 143 h 244"/>
                <a:gd name="T72" fmla="*/ 356 w 395"/>
                <a:gd name="T73" fmla="*/ 105 h 244"/>
                <a:gd name="T74" fmla="*/ 361 w 395"/>
                <a:gd name="T75" fmla="*/ 70 h 244"/>
                <a:gd name="T76" fmla="*/ 371 w 395"/>
                <a:gd name="T77" fmla="*/ 38 h 244"/>
                <a:gd name="T78" fmla="*/ 382 w 395"/>
                <a:gd name="T79" fmla="*/ 15 h 244"/>
                <a:gd name="T80" fmla="*/ 395 w 395"/>
                <a:gd name="T81" fmla="*/ 0 h 24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95"/>
                <a:gd name="T124" fmla="*/ 0 h 244"/>
                <a:gd name="T125" fmla="*/ 395 w 395"/>
                <a:gd name="T126" fmla="*/ 244 h 24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95" h="244">
                  <a:moveTo>
                    <a:pt x="395" y="0"/>
                  </a:moveTo>
                  <a:lnTo>
                    <a:pt x="380" y="2"/>
                  </a:lnTo>
                  <a:lnTo>
                    <a:pt x="356" y="6"/>
                  </a:lnTo>
                  <a:lnTo>
                    <a:pt x="329" y="9"/>
                  </a:lnTo>
                  <a:lnTo>
                    <a:pt x="297" y="15"/>
                  </a:lnTo>
                  <a:lnTo>
                    <a:pt x="265" y="23"/>
                  </a:lnTo>
                  <a:lnTo>
                    <a:pt x="233" y="34"/>
                  </a:lnTo>
                  <a:lnTo>
                    <a:pt x="201" y="49"/>
                  </a:lnTo>
                  <a:lnTo>
                    <a:pt x="175" y="68"/>
                  </a:lnTo>
                  <a:lnTo>
                    <a:pt x="158" y="81"/>
                  </a:lnTo>
                  <a:lnTo>
                    <a:pt x="141" y="92"/>
                  </a:lnTo>
                  <a:lnTo>
                    <a:pt x="122" y="101"/>
                  </a:lnTo>
                  <a:lnTo>
                    <a:pt x="104" y="109"/>
                  </a:lnTo>
                  <a:lnTo>
                    <a:pt x="81" y="117"/>
                  </a:lnTo>
                  <a:lnTo>
                    <a:pt x="57" y="118"/>
                  </a:lnTo>
                  <a:lnTo>
                    <a:pt x="30" y="120"/>
                  </a:lnTo>
                  <a:lnTo>
                    <a:pt x="0" y="117"/>
                  </a:lnTo>
                  <a:lnTo>
                    <a:pt x="12" y="132"/>
                  </a:lnTo>
                  <a:lnTo>
                    <a:pt x="30" y="147"/>
                  </a:lnTo>
                  <a:lnTo>
                    <a:pt x="53" y="162"/>
                  </a:lnTo>
                  <a:lnTo>
                    <a:pt x="79" y="175"/>
                  </a:lnTo>
                  <a:lnTo>
                    <a:pt x="107" y="184"/>
                  </a:lnTo>
                  <a:lnTo>
                    <a:pt x="138" y="192"/>
                  </a:lnTo>
                  <a:lnTo>
                    <a:pt x="166" y="194"/>
                  </a:lnTo>
                  <a:lnTo>
                    <a:pt x="194" y="192"/>
                  </a:lnTo>
                  <a:lnTo>
                    <a:pt x="216" y="190"/>
                  </a:lnTo>
                  <a:lnTo>
                    <a:pt x="243" y="192"/>
                  </a:lnTo>
                  <a:lnTo>
                    <a:pt x="271" y="197"/>
                  </a:lnTo>
                  <a:lnTo>
                    <a:pt x="297" y="205"/>
                  </a:lnTo>
                  <a:lnTo>
                    <a:pt x="324" y="214"/>
                  </a:lnTo>
                  <a:lnTo>
                    <a:pt x="344" y="224"/>
                  </a:lnTo>
                  <a:lnTo>
                    <a:pt x="361" y="235"/>
                  </a:lnTo>
                  <a:lnTo>
                    <a:pt x="371" y="244"/>
                  </a:lnTo>
                  <a:lnTo>
                    <a:pt x="361" y="214"/>
                  </a:lnTo>
                  <a:lnTo>
                    <a:pt x="356" y="180"/>
                  </a:lnTo>
                  <a:lnTo>
                    <a:pt x="354" y="143"/>
                  </a:lnTo>
                  <a:lnTo>
                    <a:pt x="356" y="105"/>
                  </a:lnTo>
                  <a:lnTo>
                    <a:pt x="361" y="70"/>
                  </a:lnTo>
                  <a:lnTo>
                    <a:pt x="371" y="38"/>
                  </a:lnTo>
                  <a:lnTo>
                    <a:pt x="382" y="15"/>
                  </a:lnTo>
                  <a:lnTo>
                    <a:pt x="395" y="0"/>
                  </a:lnTo>
                  <a:close/>
                </a:path>
              </a:pathLst>
            </a:custGeom>
            <a:solidFill>
              <a:srgbClr val="FFED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37" name="Freeform 13"/>
            <p:cNvSpPr>
              <a:spLocks/>
            </p:cNvSpPr>
            <p:nvPr/>
          </p:nvSpPr>
          <p:spPr bwMode="auto">
            <a:xfrm>
              <a:off x="2980" y="241"/>
              <a:ext cx="280" cy="116"/>
            </a:xfrm>
            <a:custGeom>
              <a:avLst/>
              <a:gdLst>
                <a:gd name="T0" fmla="*/ 560 w 560"/>
                <a:gd name="T1" fmla="*/ 35 h 231"/>
                <a:gd name="T2" fmla="*/ 549 w 560"/>
                <a:gd name="T3" fmla="*/ 41 h 231"/>
                <a:gd name="T4" fmla="*/ 538 w 560"/>
                <a:gd name="T5" fmla="*/ 56 h 231"/>
                <a:gd name="T6" fmla="*/ 526 w 560"/>
                <a:gd name="T7" fmla="*/ 78 h 231"/>
                <a:gd name="T8" fmla="*/ 519 w 560"/>
                <a:gd name="T9" fmla="*/ 105 h 231"/>
                <a:gd name="T10" fmla="*/ 511 w 560"/>
                <a:gd name="T11" fmla="*/ 135 h 231"/>
                <a:gd name="T12" fmla="*/ 509 w 560"/>
                <a:gd name="T13" fmla="*/ 163 h 231"/>
                <a:gd name="T14" fmla="*/ 513 w 560"/>
                <a:gd name="T15" fmla="*/ 187 h 231"/>
                <a:gd name="T16" fmla="*/ 522 w 560"/>
                <a:gd name="T17" fmla="*/ 208 h 231"/>
                <a:gd name="T18" fmla="*/ 504 w 560"/>
                <a:gd name="T19" fmla="*/ 199 h 231"/>
                <a:gd name="T20" fmla="*/ 475 w 560"/>
                <a:gd name="T21" fmla="*/ 187 h 231"/>
                <a:gd name="T22" fmla="*/ 444 w 560"/>
                <a:gd name="T23" fmla="*/ 176 h 231"/>
                <a:gd name="T24" fmla="*/ 408 w 560"/>
                <a:gd name="T25" fmla="*/ 167 h 231"/>
                <a:gd name="T26" fmla="*/ 374 w 560"/>
                <a:gd name="T27" fmla="*/ 159 h 231"/>
                <a:gd name="T28" fmla="*/ 344 w 560"/>
                <a:gd name="T29" fmla="*/ 157 h 231"/>
                <a:gd name="T30" fmla="*/ 323 w 560"/>
                <a:gd name="T31" fmla="*/ 159 h 231"/>
                <a:gd name="T32" fmla="*/ 314 w 560"/>
                <a:gd name="T33" fmla="*/ 171 h 231"/>
                <a:gd name="T34" fmla="*/ 312 w 560"/>
                <a:gd name="T35" fmla="*/ 186 h 231"/>
                <a:gd name="T36" fmla="*/ 310 w 560"/>
                <a:gd name="T37" fmla="*/ 199 h 231"/>
                <a:gd name="T38" fmla="*/ 306 w 560"/>
                <a:gd name="T39" fmla="*/ 210 h 231"/>
                <a:gd name="T40" fmla="*/ 301 w 560"/>
                <a:gd name="T41" fmla="*/ 219 h 231"/>
                <a:gd name="T42" fmla="*/ 291 w 560"/>
                <a:gd name="T43" fmla="*/ 227 h 231"/>
                <a:gd name="T44" fmla="*/ 278 w 560"/>
                <a:gd name="T45" fmla="*/ 231 h 231"/>
                <a:gd name="T46" fmla="*/ 259 w 560"/>
                <a:gd name="T47" fmla="*/ 231 h 231"/>
                <a:gd name="T48" fmla="*/ 235 w 560"/>
                <a:gd name="T49" fmla="*/ 229 h 231"/>
                <a:gd name="T50" fmla="*/ 209 w 560"/>
                <a:gd name="T51" fmla="*/ 223 h 231"/>
                <a:gd name="T52" fmla="*/ 182 w 560"/>
                <a:gd name="T53" fmla="*/ 214 h 231"/>
                <a:gd name="T54" fmla="*/ 158 w 560"/>
                <a:gd name="T55" fmla="*/ 202 h 231"/>
                <a:gd name="T56" fmla="*/ 130 w 560"/>
                <a:gd name="T57" fmla="*/ 193 h 231"/>
                <a:gd name="T58" fmla="*/ 101 w 560"/>
                <a:gd name="T59" fmla="*/ 186 h 231"/>
                <a:gd name="T60" fmla="*/ 71 w 560"/>
                <a:gd name="T61" fmla="*/ 184 h 231"/>
                <a:gd name="T62" fmla="*/ 37 w 560"/>
                <a:gd name="T63" fmla="*/ 189 h 231"/>
                <a:gd name="T64" fmla="*/ 0 w 560"/>
                <a:gd name="T65" fmla="*/ 202 h 231"/>
                <a:gd name="T66" fmla="*/ 13 w 560"/>
                <a:gd name="T67" fmla="*/ 187 h 231"/>
                <a:gd name="T68" fmla="*/ 36 w 560"/>
                <a:gd name="T69" fmla="*/ 174 h 231"/>
                <a:gd name="T70" fmla="*/ 62 w 560"/>
                <a:gd name="T71" fmla="*/ 161 h 231"/>
                <a:gd name="T72" fmla="*/ 94 w 560"/>
                <a:gd name="T73" fmla="*/ 150 h 231"/>
                <a:gd name="T74" fmla="*/ 124 w 560"/>
                <a:gd name="T75" fmla="*/ 142 h 231"/>
                <a:gd name="T76" fmla="*/ 154 w 560"/>
                <a:gd name="T77" fmla="*/ 137 h 231"/>
                <a:gd name="T78" fmla="*/ 178 w 560"/>
                <a:gd name="T79" fmla="*/ 137 h 231"/>
                <a:gd name="T80" fmla="*/ 197 w 560"/>
                <a:gd name="T81" fmla="*/ 139 h 231"/>
                <a:gd name="T82" fmla="*/ 214 w 560"/>
                <a:gd name="T83" fmla="*/ 142 h 231"/>
                <a:gd name="T84" fmla="*/ 231 w 560"/>
                <a:gd name="T85" fmla="*/ 144 h 231"/>
                <a:gd name="T86" fmla="*/ 246 w 560"/>
                <a:gd name="T87" fmla="*/ 144 h 231"/>
                <a:gd name="T88" fmla="*/ 261 w 560"/>
                <a:gd name="T89" fmla="*/ 140 h 231"/>
                <a:gd name="T90" fmla="*/ 274 w 560"/>
                <a:gd name="T91" fmla="*/ 135 h 231"/>
                <a:gd name="T92" fmla="*/ 286 w 560"/>
                <a:gd name="T93" fmla="*/ 127 h 231"/>
                <a:gd name="T94" fmla="*/ 291 w 560"/>
                <a:gd name="T95" fmla="*/ 114 h 231"/>
                <a:gd name="T96" fmla="*/ 291 w 560"/>
                <a:gd name="T97" fmla="*/ 99 h 231"/>
                <a:gd name="T98" fmla="*/ 291 w 560"/>
                <a:gd name="T99" fmla="*/ 78 h 231"/>
                <a:gd name="T100" fmla="*/ 297 w 560"/>
                <a:gd name="T101" fmla="*/ 56 h 231"/>
                <a:gd name="T102" fmla="*/ 308 w 560"/>
                <a:gd name="T103" fmla="*/ 33 h 231"/>
                <a:gd name="T104" fmla="*/ 331 w 560"/>
                <a:gd name="T105" fmla="*/ 15 h 231"/>
                <a:gd name="T106" fmla="*/ 365 w 560"/>
                <a:gd name="T107" fmla="*/ 1 h 231"/>
                <a:gd name="T108" fmla="*/ 413 w 560"/>
                <a:gd name="T109" fmla="*/ 0 h 231"/>
                <a:gd name="T110" fmla="*/ 477 w 560"/>
                <a:gd name="T111" fmla="*/ 9 h 231"/>
                <a:gd name="T112" fmla="*/ 560 w 560"/>
                <a:gd name="T113" fmla="*/ 35 h 23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60"/>
                <a:gd name="T172" fmla="*/ 0 h 231"/>
                <a:gd name="T173" fmla="*/ 560 w 560"/>
                <a:gd name="T174" fmla="*/ 231 h 23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60" h="231">
                  <a:moveTo>
                    <a:pt x="560" y="35"/>
                  </a:moveTo>
                  <a:lnTo>
                    <a:pt x="549" y="41"/>
                  </a:lnTo>
                  <a:lnTo>
                    <a:pt x="538" y="56"/>
                  </a:lnTo>
                  <a:lnTo>
                    <a:pt x="526" y="78"/>
                  </a:lnTo>
                  <a:lnTo>
                    <a:pt x="519" y="105"/>
                  </a:lnTo>
                  <a:lnTo>
                    <a:pt x="511" y="135"/>
                  </a:lnTo>
                  <a:lnTo>
                    <a:pt x="509" y="163"/>
                  </a:lnTo>
                  <a:lnTo>
                    <a:pt x="513" y="187"/>
                  </a:lnTo>
                  <a:lnTo>
                    <a:pt x="522" y="208"/>
                  </a:lnTo>
                  <a:lnTo>
                    <a:pt x="504" y="199"/>
                  </a:lnTo>
                  <a:lnTo>
                    <a:pt x="475" y="187"/>
                  </a:lnTo>
                  <a:lnTo>
                    <a:pt x="444" y="176"/>
                  </a:lnTo>
                  <a:lnTo>
                    <a:pt x="408" y="167"/>
                  </a:lnTo>
                  <a:lnTo>
                    <a:pt x="374" y="159"/>
                  </a:lnTo>
                  <a:lnTo>
                    <a:pt x="344" y="157"/>
                  </a:lnTo>
                  <a:lnTo>
                    <a:pt x="323" y="159"/>
                  </a:lnTo>
                  <a:lnTo>
                    <a:pt x="314" y="171"/>
                  </a:lnTo>
                  <a:lnTo>
                    <a:pt x="312" y="186"/>
                  </a:lnTo>
                  <a:lnTo>
                    <a:pt x="310" y="199"/>
                  </a:lnTo>
                  <a:lnTo>
                    <a:pt x="306" y="210"/>
                  </a:lnTo>
                  <a:lnTo>
                    <a:pt x="301" y="219"/>
                  </a:lnTo>
                  <a:lnTo>
                    <a:pt x="291" y="227"/>
                  </a:lnTo>
                  <a:lnTo>
                    <a:pt x="278" y="231"/>
                  </a:lnTo>
                  <a:lnTo>
                    <a:pt x="259" y="231"/>
                  </a:lnTo>
                  <a:lnTo>
                    <a:pt x="235" y="229"/>
                  </a:lnTo>
                  <a:lnTo>
                    <a:pt x="209" y="223"/>
                  </a:lnTo>
                  <a:lnTo>
                    <a:pt x="182" y="214"/>
                  </a:lnTo>
                  <a:lnTo>
                    <a:pt x="158" y="202"/>
                  </a:lnTo>
                  <a:lnTo>
                    <a:pt x="130" y="193"/>
                  </a:lnTo>
                  <a:lnTo>
                    <a:pt x="101" y="186"/>
                  </a:lnTo>
                  <a:lnTo>
                    <a:pt x="71" y="184"/>
                  </a:lnTo>
                  <a:lnTo>
                    <a:pt x="37" y="189"/>
                  </a:lnTo>
                  <a:lnTo>
                    <a:pt x="0" y="202"/>
                  </a:lnTo>
                  <a:lnTo>
                    <a:pt x="13" y="187"/>
                  </a:lnTo>
                  <a:lnTo>
                    <a:pt x="36" y="174"/>
                  </a:lnTo>
                  <a:lnTo>
                    <a:pt x="62" y="161"/>
                  </a:lnTo>
                  <a:lnTo>
                    <a:pt x="94" y="150"/>
                  </a:lnTo>
                  <a:lnTo>
                    <a:pt x="124" y="142"/>
                  </a:lnTo>
                  <a:lnTo>
                    <a:pt x="154" y="137"/>
                  </a:lnTo>
                  <a:lnTo>
                    <a:pt x="178" y="137"/>
                  </a:lnTo>
                  <a:lnTo>
                    <a:pt x="197" y="139"/>
                  </a:lnTo>
                  <a:lnTo>
                    <a:pt x="214" y="142"/>
                  </a:lnTo>
                  <a:lnTo>
                    <a:pt x="231" y="144"/>
                  </a:lnTo>
                  <a:lnTo>
                    <a:pt x="246" y="144"/>
                  </a:lnTo>
                  <a:lnTo>
                    <a:pt x="261" y="140"/>
                  </a:lnTo>
                  <a:lnTo>
                    <a:pt x="274" y="135"/>
                  </a:lnTo>
                  <a:lnTo>
                    <a:pt x="286" y="127"/>
                  </a:lnTo>
                  <a:lnTo>
                    <a:pt x="291" y="114"/>
                  </a:lnTo>
                  <a:lnTo>
                    <a:pt x="291" y="99"/>
                  </a:lnTo>
                  <a:lnTo>
                    <a:pt x="291" y="78"/>
                  </a:lnTo>
                  <a:lnTo>
                    <a:pt x="297" y="56"/>
                  </a:lnTo>
                  <a:lnTo>
                    <a:pt x="308" y="33"/>
                  </a:lnTo>
                  <a:lnTo>
                    <a:pt x="331" y="15"/>
                  </a:lnTo>
                  <a:lnTo>
                    <a:pt x="365" y="1"/>
                  </a:lnTo>
                  <a:lnTo>
                    <a:pt x="413" y="0"/>
                  </a:lnTo>
                  <a:lnTo>
                    <a:pt x="477" y="9"/>
                  </a:lnTo>
                  <a:lnTo>
                    <a:pt x="560" y="35"/>
                  </a:lnTo>
                  <a:close/>
                </a:path>
              </a:pathLst>
            </a:custGeom>
            <a:solidFill>
              <a:srgbClr val="FFED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38" name="Freeform 14"/>
            <p:cNvSpPr>
              <a:spLocks/>
            </p:cNvSpPr>
            <p:nvPr/>
          </p:nvSpPr>
          <p:spPr bwMode="auto">
            <a:xfrm>
              <a:off x="3559" y="476"/>
              <a:ext cx="208" cy="89"/>
            </a:xfrm>
            <a:custGeom>
              <a:avLst/>
              <a:gdLst>
                <a:gd name="T0" fmla="*/ 415 w 415"/>
                <a:gd name="T1" fmla="*/ 0 h 179"/>
                <a:gd name="T2" fmla="*/ 391 w 415"/>
                <a:gd name="T3" fmla="*/ 32 h 179"/>
                <a:gd name="T4" fmla="*/ 380 w 415"/>
                <a:gd name="T5" fmla="*/ 83 h 179"/>
                <a:gd name="T6" fmla="*/ 380 w 415"/>
                <a:gd name="T7" fmla="*/ 137 h 179"/>
                <a:gd name="T8" fmla="*/ 398 w 415"/>
                <a:gd name="T9" fmla="*/ 179 h 179"/>
                <a:gd name="T10" fmla="*/ 363 w 415"/>
                <a:gd name="T11" fmla="*/ 165 h 179"/>
                <a:gd name="T12" fmla="*/ 331 w 415"/>
                <a:gd name="T13" fmla="*/ 158 h 179"/>
                <a:gd name="T14" fmla="*/ 301 w 415"/>
                <a:gd name="T15" fmla="*/ 158 h 179"/>
                <a:gd name="T16" fmla="*/ 271 w 415"/>
                <a:gd name="T17" fmla="*/ 160 h 179"/>
                <a:gd name="T18" fmla="*/ 241 w 415"/>
                <a:gd name="T19" fmla="*/ 164 h 179"/>
                <a:gd name="T20" fmla="*/ 210 w 415"/>
                <a:gd name="T21" fmla="*/ 167 h 179"/>
                <a:gd name="T22" fmla="*/ 177 w 415"/>
                <a:gd name="T23" fmla="*/ 167 h 179"/>
                <a:gd name="T24" fmla="*/ 139 w 415"/>
                <a:gd name="T25" fmla="*/ 164 h 179"/>
                <a:gd name="T26" fmla="*/ 116 w 415"/>
                <a:gd name="T27" fmla="*/ 158 h 179"/>
                <a:gd name="T28" fmla="*/ 98 w 415"/>
                <a:gd name="T29" fmla="*/ 152 h 179"/>
                <a:gd name="T30" fmla="*/ 79 w 415"/>
                <a:gd name="T31" fmla="*/ 145 h 179"/>
                <a:gd name="T32" fmla="*/ 62 w 415"/>
                <a:gd name="T33" fmla="*/ 135 h 179"/>
                <a:gd name="T34" fmla="*/ 45 w 415"/>
                <a:gd name="T35" fmla="*/ 130 h 179"/>
                <a:gd name="T36" fmla="*/ 30 w 415"/>
                <a:gd name="T37" fmla="*/ 124 h 179"/>
                <a:gd name="T38" fmla="*/ 15 w 415"/>
                <a:gd name="T39" fmla="*/ 124 h 179"/>
                <a:gd name="T40" fmla="*/ 0 w 415"/>
                <a:gd name="T41" fmla="*/ 126 h 179"/>
                <a:gd name="T42" fmla="*/ 15 w 415"/>
                <a:gd name="T43" fmla="*/ 117 h 179"/>
                <a:gd name="T44" fmla="*/ 30 w 415"/>
                <a:gd name="T45" fmla="*/ 107 h 179"/>
                <a:gd name="T46" fmla="*/ 45 w 415"/>
                <a:gd name="T47" fmla="*/ 102 h 179"/>
                <a:gd name="T48" fmla="*/ 60 w 415"/>
                <a:gd name="T49" fmla="*/ 98 h 179"/>
                <a:gd name="T50" fmla="*/ 77 w 415"/>
                <a:gd name="T51" fmla="*/ 96 h 179"/>
                <a:gd name="T52" fmla="*/ 92 w 415"/>
                <a:gd name="T53" fmla="*/ 96 h 179"/>
                <a:gd name="T54" fmla="*/ 109 w 415"/>
                <a:gd name="T55" fmla="*/ 98 h 179"/>
                <a:gd name="T56" fmla="*/ 126 w 415"/>
                <a:gd name="T57" fmla="*/ 100 h 179"/>
                <a:gd name="T58" fmla="*/ 148 w 415"/>
                <a:gd name="T59" fmla="*/ 102 h 179"/>
                <a:gd name="T60" fmla="*/ 167 w 415"/>
                <a:gd name="T61" fmla="*/ 102 h 179"/>
                <a:gd name="T62" fmla="*/ 186 w 415"/>
                <a:gd name="T63" fmla="*/ 98 h 179"/>
                <a:gd name="T64" fmla="*/ 205 w 415"/>
                <a:gd name="T65" fmla="*/ 94 h 179"/>
                <a:gd name="T66" fmla="*/ 220 w 415"/>
                <a:gd name="T67" fmla="*/ 87 h 179"/>
                <a:gd name="T68" fmla="*/ 237 w 415"/>
                <a:gd name="T69" fmla="*/ 77 h 179"/>
                <a:gd name="T70" fmla="*/ 250 w 415"/>
                <a:gd name="T71" fmla="*/ 68 h 179"/>
                <a:gd name="T72" fmla="*/ 265 w 415"/>
                <a:gd name="T73" fmla="*/ 57 h 179"/>
                <a:gd name="T74" fmla="*/ 280 w 415"/>
                <a:gd name="T75" fmla="*/ 45 h 179"/>
                <a:gd name="T76" fmla="*/ 299 w 415"/>
                <a:gd name="T77" fmla="*/ 34 h 179"/>
                <a:gd name="T78" fmla="*/ 320 w 415"/>
                <a:gd name="T79" fmla="*/ 23 h 179"/>
                <a:gd name="T80" fmla="*/ 342 w 415"/>
                <a:gd name="T81" fmla="*/ 13 h 179"/>
                <a:gd name="T82" fmla="*/ 363 w 415"/>
                <a:gd name="T83" fmla="*/ 8 h 179"/>
                <a:gd name="T84" fmla="*/ 383 w 415"/>
                <a:gd name="T85" fmla="*/ 2 h 179"/>
                <a:gd name="T86" fmla="*/ 400 w 415"/>
                <a:gd name="T87" fmla="*/ 0 h 179"/>
                <a:gd name="T88" fmla="*/ 415 w 415"/>
                <a:gd name="T89" fmla="*/ 0 h 17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15"/>
                <a:gd name="T136" fmla="*/ 0 h 179"/>
                <a:gd name="T137" fmla="*/ 415 w 415"/>
                <a:gd name="T138" fmla="*/ 179 h 179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15" h="179">
                  <a:moveTo>
                    <a:pt x="415" y="0"/>
                  </a:moveTo>
                  <a:lnTo>
                    <a:pt x="391" y="32"/>
                  </a:lnTo>
                  <a:lnTo>
                    <a:pt x="380" y="83"/>
                  </a:lnTo>
                  <a:lnTo>
                    <a:pt x="380" y="137"/>
                  </a:lnTo>
                  <a:lnTo>
                    <a:pt x="398" y="179"/>
                  </a:lnTo>
                  <a:lnTo>
                    <a:pt x="363" y="165"/>
                  </a:lnTo>
                  <a:lnTo>
                    <a:pt x="331" y="158"/>
                  </a:lnTo>
                  <a:lnTo>
                    <a:pt x="301" y="158"/>
                  </a:lnTo>
                  <a:lnTo>
                    <a:pt x="271" y="160"/>
                  </a:lnTo>
                  <a:lnTo>
                    <a:pt x="241" y="164"/>
                  </a:lnTo>
                  <a:lnTo>
                    <a:pt x="210" y="167"/>
                  </a:lnTo>
                  <a:lnTo>
                    <a:pt x="177" y="167"/>
                  </a:lnTo>
                  <a:lnTo>
                    <a:pt x="139" y="164"/>
                  </a:lnTo>
                  <a:lnTo>
                    <a:pt x="116" y="158"/>
                  </a:lnTo>
                  <a:lnTo>
                    <a:pt x="98" y="152"/>
                  </a:lnTo>
                  <a:lnTo>
                    <a:pt x="79" y="145"/>
                  </a:lnTo>
                  <a:lnTo>
                    <a:pt x="62" y="135"/>
                  </a:lnTo>
                  <a:lnTo>
                    <a:pt x="45" y="130"/>
                  </a:lnTo>
                  <a:lnTo>
                    <a:pt x="30" y="124"/>
                  </a:lnTo>
                  <a:lnTo>
                    <a:pt x="15" y="124"/>
                  </a:lnTo>
                  <a:lnTo>
                    <a:pt x="0" y="126"/>
                  </a:lnTo>
                  <a:lnTo>
                    <a:pt x="15" y="117"/>
                  </a:lnTo>
                  <a:lnTo>
                    <a:pt x="30" y="107"/>
                  </a:lnTo>
                  <a:lnTo>
                    <a:pt x="45" y="102"/>
                  </a:lnTo>
                  <a:lnTo>
                    <a:pt x="60" y="98"/>
                  </a:lnTo>
                  <a:lnTo>
                    <a:pt x="77" y="96"/>
                  </a:lnTo>
                  <a:lnTo>
                    <a:pt x="92" y="96"/>
                  </a:lnTo>
                  <a:lnTo>
                    <a:pt x="109" y="98"/>
                  </a:lnTo>
                  <a:lnTo>
                    <a:pt x="126" y="100"/>
                  </a:lnTo>
                  <a:lnTo>
                    <a:pt x="148" y="102"/>
                  </a:lnTo>
                  <a:lnTo>
                    <a:pt x="167" y="102"/>
                  </a:lnTo>
                  <a:lnTo>
                    <a:pt x="186" y="98"/>
                  </a:lnTo>
                  <a:lnTo>
                    <a:pt x="205" y="94"/>
                  </a:lnTo>
                  <a:lnTo>
                    <a:pt x="220" y="87"/>
                  </a:lnTo>
                  <a:lnTo>
                    <a:pt x="237" y="77"/>
                  </a:lnTo>
                  <a:lnTo>
                    <a:pt x="250" y="68"/>
                  </a:lnTo>
                  <a:lnTo>
                    <a:pt x="265" y="57"/>
                  </a:lnTo>
                  <a:lnTo>
                    <a:pt x="280" y="45"/>
                  </a:lnTo>
                  <a:lnTo>
                    <a:pt x="299" y="34"/>
                  </a:lnTo>
                  <a:lnTo>
                    <a:pt x="320" y="23"/>
                  </a:lnTo>
                  <a:lnTo>
                    <a:pt x="342" y="13"/>
                  </a:lnTo>
                  <a:lnTo>
                    <a:pt x="363" y="8"/>
                  </a:lnTo>
                  <a:lnTo>
                    <a:pt x="383" y="2"/>
                  </a:lnTo>
                  <a:lnTo>
                    <a:pt x="400" y="0"/>
                  </a:lnTo>
                  <a:lnTo>
                    <a:pt x="415" y="0"/>
                  </a:lnTo>
                  <a:close/>
                </a:path>
              </a:pathLst>
            </a:custGeom>
            <a:solidFill>
              <a:srgbClr val="FFED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39" name="Freeform 15"/>
            <p:cNvSpPr>
              <a:spLocks/>
            </p:cNvSpPr>
            <p:nvPr/>
          </p:nvSpPr>
          <p:spPr bwMode="auto">
            <a:xfrm>
              <a:off x="2160" y="443"/>
              <a:ext cx="47" cy="27"/>
            </a:xfrm>
            <a:custGeom>
              <a:avLst/>
              <a:gdLst>
                <a:gd name="T0" fmla="*/ 94 w 94"/>
                <a:gd name="T1" fmla="*/ 0 h 53"/>
                <a:gd name="T2" fmla="*/ 85 w 94"/>
                <a:gd name="T3" fmla="*/ 0 h 53"/>
                <a:gd name="T4" fmla="*/ 72 w 94"/>
                <a:gd name="T5" fmla="*/ 2 h 53"/>
                <a:gd name="T6" fmla="*/ 57 w 94"/>
                <a:gd name="T7" fmla="*/ 4 h 53"/>
                <a:gd name="T8" fmla="*/ 42 w 94"/>
                <a:gd name="T9" fmla="*/ 6 h 53"/>
                <a:gd name="T10" fmla="*/ 25 w 94"/>
                <a:gd name="T11" fmla="*/ 8 h 53"/>
                <a:gd name="T12" fmla="*/ 14 w 94"/>
                <a:gd name="T13" fmla="*/ 10 h 53"/>
                <a:gd name="T14" fmla="*/ 4 w 94"/>
                <a:gd name="T15" fmla="*/ 12 h 53"/>
                <a:gd name="T16" fmla="*/ 0 w 94"/>
                <a:gd name="T17" fmla="*/ 12 h 53"/>
                <a:gd name="T18" fmla="*/ 42 w 94"/>
                <a:gd name="T19" fmla="*/ 53 h 53"/>
                <a:gd name="T20" fmla="*/ 94 w 94"/>
                <a:gd name="T21" fmla="*/ 0 h 5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4"/>
                <a:gd name="T34" fmla="*/ 0 h 53"/>
                <a:gd name="T35" fmla="*/ 94 w 94"/>
                <a:gd name="T36" fmla="*/ 53 h 5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4" h="53">
                  <a:moveTo>
                    <a:pt x="94" y="0"/>
                  </a:moveTo>
                  <a:lnTo>
                    <a:pt x="85" y="0"/>
                  </a:lnTo>
                  <a:lnTo>
                    <a:pt x="72" y="2"/>
                  </a:lnTo>
                  <a:lnTo>
                    <a:pt x="57" y="4"/>
                  </a:lnTo>
                  <a:lnTo>
                    <a:pt x="42" y="6"/>
                  </a:lnTo>
                  <a:lnTo>
                    <a:pt x="25" y="8"/>
                  </a:lnTo>
                  <a:lnTo>
                    <a:pt x="14" y="10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42" y="5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FE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40" name="Freeform 16"/>
            <p:cNvSpPr>
              <a:spLocks/>
            </p:cNvSpPr>
            <p:nvPr/>
          </p:nvSpPr>
          <p:spPr bwMode="auto">
            <a:xfrm>
              <a:off x="2312" y="470"/>
              <a:ext cx="32" cy="11"/>
            </a:xfrm>
            <a:custGeom>
              <a:avLst/>
              <a:gdLst>
                <a:gd name="T0" fmla="*/ 64 w 64"/>
                <a:gd name="T1" fmla="*/ 6 h 23"/>
                <a:gd name="T2" fmla="*/ 0 w 64"/>
                <a:gd name="T3" fmla="*/ 0 h 23"/>
                <a:gd name="T4" fmla="*/ 0 w 64"/>
                <a:gd name="T5" fmla="*/ 23 h 23"/>
                <a:gd name="T6" fmla="*/ 64 w 64"/>
                <a:gd name="T7" fmla="*/ 6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"/>
                <a:gd name="T13" fmla="*/ 0 h 23"/>
                <a:gd name="T14" fmla="*/ 64 w 64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" h="23">
                  <a:moveTo>
                    <a:pt x="64" y="6"/>
                  </a:moveTo>
                  <a:lnTo>
                    <a:pt x="0" y="0"/>
                  </a:lnTo>
                  <a:lnTo>
                    <a:pt x="0" y="23"/>
                  </a:lnTo>
                  <a:lnTo>
                    <a:pt x="64" y="6"/>
                  </a:lnTo>
                  <a:close/>
                </a:path>
              </a:pathLst>
            </a:custGeom>
            <a:solidFill>
              <a:srgbClr val="FFE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41" name="Freeform 17"/>
            <p:cNvSpPr>
              <a:spLocks/>
            </p:cNvSpPr>
            <p:nvPr/>
          </p:nvSpPr>
          <p:spPr bwMode="auto">
            <a:xfrm>
              <a:off x="936" y="496"/>
              <a:ext cx="47" cy="26"/>
            </a:xfrm>
            <a:custGeom>
              <a:avLst/>
              <a:gdLst>
                <a:gd name="T0" fmla="*/ 94 w 94"/>
                <a:gd name="T1" fmla="*/ 0 h 52"/>
                <a:gd name="T2" fmla="*/ 84 w 94"/>
                <a:gd name="T3" fmla="*/ 0 h 52"/>
                <a:gd name="T4" fmla="*/ 71 w 94"/>
                <a:gd name="T5" fmla="*/ 2 h 52"/>
                <a:gd name="T6" fmla="*/ 56 w 94"/>
                <a:gd name="T7" fmla="*/ 3 h 52"/>
                <a:gd name="T8" fmla="*/ 41 w 94"/>
                <a:gd name="T9" fmla="*/ 5 h 52"/>
                <a:gd name="T10" fmla="*/ 24 w 94"/>
                <a:gd name="T11" fmla="*/ 7 h 52"/>
                <a:gd name="T12" fmla="*/ 13 w 94"/>
                <a:gd name="T13" fmla="*/ 9 h 52"/>
                <a:gd name="T14" fmla="*/ 3 w 94"/>
                <a:gd name="T15" fmla="*/ 11 h 52"/>
                <a:gd name="T16" fmla="*/ 0 w 94"/>
                <a:gd name="T17" fmla="*/ 11 h 52"/>
                <a:gd name="T18" fmla="*/ 41 w 94"/>
                <a:gd name="T19" fmla="*/ 52 h 52"/>
                <a:gd name="T20" fmla="*/ 94 w 94"/>
                <a:gd name="T21" fmla="*/ 0 h 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4"/>
                <a:gd name="T34" fmla="*/ 0 h 52"/>
                <a:gd name="T35" fmla="*/ 94 w 94"/>
                <a:gd name="T36" fmla="*/ 52 h 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4" h="52">
                  <a:moveTo>
                    <a:pt x="94" y="0"/>
                  </a:moveTo>
                  <a:lnTo>
                    <a:pt x="84" y="0"/>
                  </a:lnTo>
                  <a:lnTo>
                    <a:pt x="71" y="2"/>
                  </a:lnTo>
                  <a:lnTo>
                    <a:pt x="56" y="3"/>
                  </a:lnTo>
                  <a:lnTo>
                    <a:pt x="41" y="5"/>
                  </a:lnTo>
                  <a:lnTo>
                    <a:pt x="24" y="7"/>
                  </a:lnTo>
                  <a:lnTo>
                    <a:pt x="13" y="9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41" y="52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FE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42" name="Freeform 18"/>
            <p:cNvSpPr>
              <a:spLocks/>
            </p:cNvSpPr>
            <p:nvPr/>
          </p:nvSpPr>
          <p:spPr bwMode="auto">
            <a:xfrm>
              <a:off x="965" y="434"/>
              <a:ext cx="33" cy="12"/>
            </a:xfrm>
            <a:custGeom>
              <a:avLst/>
              <a:gdLst>
                <a:gd name="T0" fmla="*/ 66 w 66"/>
                <a:gd name="T1" fmla="*/ 5 h 24"/>
                <a:gd name="T2" fmla="*/ 0 w 66"/>
                <a:gd name="T3" fmla="*/ 0 h 24"/>
                <a:gd name="T4" fmla="*/ 0 w 66"/>
                <a:gd name="T5" fmla="*/ 24 h 24"/>
                <a:gd name="T6" fmla="*/ 66 w 66"/>
                <a:gd name="T7" fmla="*/ 5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6"/>
                <a:gd name="T13" fmla="*/ 0 h 24"/>
                <a:gd name="T14" fmla="*/ 66 w 66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6" h="24">
                  <a:moveTo>
                    <a:pt x="66" y="5"/>
                  </a:moveTo>
                  <a:lnTo>
                    <a:pt x="0" y="0"/>
                  </a:lnTo>
                  <a:lnTo>
                    <a:pt x="0" y="24"/>
                  </a:lnTo>
                  <a:lnTo>
                    <a:pt x="66" y="5"/>
                  </a:lnTo>
                  <a:close/>
                </a:path>
              </a:pathLst>
            </a:custGeom>
            <a:solidFill>
              <a:srgbClr val="FFE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43" name="Freeform 19"/>
            <p:cNvSpPr>
              <a:spLocks/>
            </p:cNvSpPr>
            <p:nvPr/>
          </p:nvSpPr>
          <p:spPr bwMode="auto">
            <a:xfrm>
              <a:off x="3079" y="292"/>
              <a:ext cx="29" cy="29"/>
            </a:xfrm>
            <a:custGeom>
              <a:avLst/>
              <a:gdLst>
                <a:gd name="T0" fmla="*/ 28 w 59"/>
                <a:gd name="T1" fmla="*/ 0 h 58"/>
                <a:gd name="T2" fmla="*/ 0 w 59"/>
                <a:gd name="T3" fmla="*/ 47 h 58"/>
                <a:gd name="T4" fmla="*/ 34 w 59"/>
                <a:gd name="T5" fmla="*/ 58 h 58"/>
                <a:gd name="T6" fmla="*/ 59 w 59"/>
                <a:gd name="T7" fmla="*/ 6 h 58"/>
                <a:gd name="T8" fmla="*/ 28 w 59"/>
                <a:gd name="T9" fmla="*/ 0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58"/>
                <a:gd name="T17" fmla="*/ 59 w 59"/>
                <a:gd name="T18" fmla="*/ 58 h 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58">
                  <a:moveTo>
                    <a:pt x="28" y="0"/>
                  </a:moveTo>
                  <a:lnTo>
                    <a:pt x="0" y="47"/>
                  </a:lnTo>
                  <a:lnTo>
                    <a:pt x="34" y="58"/>
                  </a:lnTo>
                  <a:lnTo>
                    <a:pt x="59" y="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E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44" name="Freeform 20"/>
            <p:cNvSpPr>
              <a:spLocks/>
            </p:cNvSpPr>
            <p:nvPr/>
          </p:nvSpPr>
          <p:spPr bwMode="auto">
            <a:xfrm>
              <a:off x="3016" y="618"/>
              <a:ext cx="945" cy="770"/>
            </a:xfrm>
            <a:custGeom>
              <a:avLst/>
              <a:gdLst>
                <a:gd name="T0" fmla="*/ 38 w 1892"/>
                <a:gd name="T1" fmla="*/ 421 h 1540"/>
                <a:gd name="T2" fmla="*/ 198 w 1892"/>
                <a:gd name="T3" fmla="*/ 235 h 1540"/>
                <a:gd name="T4" fmla="*/ 401 w 1892"/>
                <a:gd name="T5" fmla="*/ 77 h 1540"/>
                <a:gd name="T6" fmla="*/ 581 w 1892"/>
                <a:gd name="T7" fmla="*/ 0 h 1540"/>
                <a:gd name="T8" fmla="*/ 735 w 1892"/>
                <a:gd name="T9" fmla="*/ 37 h 1540"/>
                <a:gd name="T10" fmla="*/ 869 w 1892"/>
                <a:gd name="T11" fmla="*/ 26 h 1540"/>
                <a:gd name="T12" fmla="*/ 980 w 1892"/>
                <a:gd name="T13" fmla="*/ 7 h 1540"/>
                <a:gd name="T14" fmla="*/ 1130 w 1892"/>
                <a:gd name="T15" fmla="*/ 17 h 1540"/>
                <a:gd name="T16" fmla="*/ 1365 w 1892"/>
                <a:gd name="T17" fmla="*/ 37 h 1540"/>
                <a:gd name="T18" fmla="*/ 1585 w 1892"/>
                <a:gd name="T19" fmla="*/ 116 h 1540"/>
                <a:gd name="T20" fmla="*/ 1707 w 1892"/>
                <a:gd name="T21" fmla="*/ 229 h 1540"/>
                <a:gd name="T22" fmla="*/ 1811 w 1892"/>
                <a:gd name="T23" fmla="*/ 685 h 1540"/>
                <a:gd name="T24" fmla="*/ 1850 w 1892"/>
                <a:gd name="T25" fmla="*/ 824 h 1540"/>
                <a:gd name="T26" fmla="*/ 1848 w 1892"/>
                <a:gd name="T27" fmla="*/ 838 h 1540"/>
                <a:gd name="T28" fmla="*/ 1803 w 1892"/>
                <a:gd name="T29" fmla="*/ 845 h 1540"/>
                <a:gd name="T30" fmla="*/ 1863 w 1892"/>
                <a:gd name="T31" fmla="*/ 911 h 1540"/>
                <a:gd name="T32" fmla="*/ 1845 w 1892"/>
                <a:gd name="T33" fmla="*/ 924 h 1540"/>
                <a:gd name="T34" fmla="*/ 1781 w 1892"/>
                <a:gd name="T35" fmla="*/ 1046 h 1540"/>
                <a:gd name="T36" fmla="*/ 1634 w 1892"/>
                <a:gd name="T37" fmla="*/ 1467 h 1540"/>
                <a:gd name="T38" fmla="*/ 1551 w 1892"/>
                <a:gd name="T39" fmla="*/ 1467 h 1540"/>
                <a:gd name="T40" fmla="*/ 1589 w 1892"/>
                <a:gd name="T41" fmla="*/ 1411 h 1540"/>
                <a:gd name="T42" fmla="*/ 1649 w 1892"/>
                <a:gd name="T43" fmla="*/ 1365 h 1540"/>
                <a:gd name="T44" fmla="*/ 1658 w 1892"/>
                <a:gd name="T45" fmla="*/ 1029 h 1540"/>
                <a:gd name="T46" fmla="*/ 1600 w 1892"/>
                <a:gd name="T47" fmla="*/ 704 h 1540"/>
                <a:gd name="T48" fmla="*/ 1487 w 1892"/>
                <a:gd name="T49" fmla="*/ 582 h 1540"/>
                <a:gd name="T50" fmla="*/ 1429 w 1892"/>
                <a:gd name="T51" fmla="*/ 571 h 1540"/>
                <a:gd name="T52" fmla="*/ 1393 w 1892"/>
                <a:gd name="T53" fmla="*/ 625 h 1540"/>
                <a:gd name="T54" fmla="*/ 1329 w 1892"/>
                <a:gd name="T55" fmla="*/ 625 h 1540"/>
                <a:gd name="T56" fmla="*/ 1250 w 1892"/>
                <a:gd name="T57" fmla="*/ 597 h 1540"/>
                <a:gd name="T58" fmla="*/ 1241 w 1892"/>
                <a:gd name="T59" fmla="*/ 901 h 1540"/>
                <a:gd name="T60" fmla="*/ 1266 w 1892"/>
                <a:gd name="T61" fmla="*/ 1194 h 1540"/>
                <a:gd name="T62" fmla="*/ 1294 w 1892"/>
                <a:gd name="T63" fmla="*/ 1426 h 1540"/>
                <a:gd name="T64" fmla="*/ 1343 w 1892"/>
                <a:gd name="T65" fmla="*/ 1510 h 1540"/>
                <a:gd name="T66" fmla="*/ 1149 w 1892"/>
                <a:gd name="T67" fmla="*/ 1508 h 1540"/>
                <a:gd name="T68" fmla="*/ 1098 w 1892"/>
                <a:gd name="T69" fmla="*/ 1446 h 1540"/>
                <a:gd name="T70" fmla="*/ 1100 w 1892"/>
                <a:gd name="T71" fmla="*/ 1320 h 1540"/>
                <a:gd name="T72" fmla="*/ 1025 w 1892"/>
                <a:gd name="T73" fmla="*/ 1300 h 1540"/>
                <a:gd name="T74" fmla="*/ 1012 w 1892"/>
                <a:gd name="T75" fmla="*/ 1412 h 1540"/>
                <a:gd name="T76" fmla="*/ 1025 w 1892"/>
                <a:gd name="T77" fmla="*/ 1510 h 1540"/>
                <a:gd name="T78" fmla="*/ 876 w 1892"/>
                <a:gd name="T79" fmla="*/ 1467 h 1540"/>
                <a:gd name="T80" fmla="*/ 880 w 1892"/>
                <a:gd name="T81" fmla="*/ 1330 h 1540"/>
                <a:gd name="T82" fmla="*/ 863 w 1892"/>
                <a:gd name="T83" fmla="*/ 911 h 1540"/>
                <a:gd name="T84" fmla="*/ 773 w 1892"/>
                <a:gd name="T85" fmla="*/ 862 h 1540"/>
                <a:gd name="T86" fmla="*/ 636 w 1892"/>
                <a:gd name="T87" fmla="*/ 901 h 1540"/>
                <a:gd name="T88" fmla="*/ 523 w 1892"/>
                <a:gd name="T89" fmla="*/ 928 h 1540"/>
                <a:gd name="T90" fmla="*/ 459 w 1892"/>
                <a:gd name="T91" fmla="*/ 1067 h 1540"/>
                <a:gd name="T92" fmla="*/ 406 w 1892"/>
                <a:gd name="T93" fmla="*/ 1288 h 1540"/>
                <a:gd name="T94" fmla="*/ 463 w 1892"/>
                <a:gd name="T95" fmla="*/ 1424 h 1540"/>
                <a:gd name="T96" fmla="*/ 491 w 1892"/>
                <a:gd name="T97" fmla="*/ 1508 h 1540"/>
                <a:gd name="T98" fmla="*/ 320 w 1892"/>
                <a:gd name="T99" fmla="*/ 1497 h 1540"/>
                <a:gd name="T100" fmla="*/ 282 w 1892"/>
                <a:gd name="T101" fmla="*/ 1459 h 1540"/>
                <a:gd name="T102" fmla="*/ 226 w 1892"/>
                <a:gd name="T103" fmla="*/ 1347 h 1540"/>
                <a:gd name="T104" fmla="*/ 262 w 1892"/>
                <a:gd name="T105" fmla="*/ 1501 h 1540"/>
                <a:gd name="T106" fmla="*/ 177 w 1892"/>
                <a:gd name="T107" fmla="*/ 1538 h 1540"/>
                <a:gd name="T108" fmla="*/ 23 w 1892"/>
                <a:gd name="T109" fmla="*/ 1489 h 1540"/>
                <a:gd name="T110" fmla="*/ 13 w 1892"/>
                <a:gd name="T111" fmla="*/ 1333 h 1540"/>
                <a:gd name="T112" fmla="*/ 62 w 1892"/>
                <a:gd name="T113" fmla="*/ 1234 h 1540"/>
                <a:gd name="T114" fmla="*/ 102 w 1892"/>
                <a:gd name="T115" fmla="*/ 945 h 1540"/>
                <a:gd name="T116" fmla="*/ 87 w 1892"/>
                <a:gd name="T117" fmla="*/ 871 h 1540"/>
                <a:gd name="T118" fmla="*/ 45 w 1892"/>
                <a:gd name="T119" fmla="*/ 1148 h 1540"/>
                <a:gd name="T120" fmla="*/ 23 w 1892"/>
                <a:gd name="T121" fmla="*/ 1089 h 1540"/>
                <a:gd name="T122" fmla="*/ 47 w 1892"/>
                <a:gd name="T123" fmla="*/ 747 h 154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892"/>
                <a:gd name="T187" fmla="*/ 0 h 1540"/>
                <a:gd name="T188" fmla="*/ 1892 w 1892"/>
                <a:gd name="T189" fmla="*/ 1540 h 154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892" h="1540">
                  <a:moveTo>
                    <a:pt x="42" y="627"/>
                  </a:moveTo>
                  <a:lnTo>
                    <a:pt x="36" y="584"/>
                  </a:lnTo>
                  <a:lnTo>
                    <a:pt x="30" y="541"/>
                  </a:lnTo>
                  <a:lnTo>
                    <a:pt x="27" y="499"/>
                  </a:lnTo>
                  <a:lnTo>
                    <a:pt x="30" y="460"/>
                  </a:lnTo>
                  <a:lnTo>
                    <a:pt x="38" y="421"/>
                  </a:lnTo>
                  <a:lnTo>
                    <a:pt x="55" y="381"/>
                  </a:lnTo>
                  <a:lnTo>
                    <a:pt x="81" y="344"/>
                  </a:lnTo>
                  <a:lnTo>
                    <a:pt x="119" y="304"/>
                  </a:lnTo>
                  <a:lnTo>
                    <a:pt x="143" y="283"/>
                  </a:lnTo>
                  <a:lnTo>
                    <a:pt x="169" y="261"/>
                  </a:lnTo>
                  <a:lnTo>
                    <a:pt x="198" y="235"/>
                  </a:lnTo>
                  <a:lnTo>
                    <a:pt x="230" y="208"/>
                  </a:lnTo>
                  <a:lnTo>
                    <a:pt x="262" y="182"/>
                  </a:lnTo>
                  <a:lnTo>
                    <a:pt x="295" y="154"/>
                  </a:lnTo>
                  <a:lnTo>
                    <a:pt x="331" y="128"/>
                  </a:lnTo>
                  <a:lnTo>
                    <a:pt x="365" y="101"/>
                  </a:lnTo>
                  <a:lnTo>
                    <a:pt x="401" y="77"/>
                  </a:lnTo>
                  <a:lnTo>
                    <a:pt x="435" y="56"/>
                  </a:lnTo>
                  <a:lnTo>
                    <a:pt x="468" y="37"/>
                  </a:lnTo>
                  <a:lnTo>
                    <a:pt x="500" y="20"/>
                  </a:lnTo>
                  <a:lnTo>
                    <a:pt x="529" y="9"/>
                  </a:lnTo>
                  <a:lnTo>
                    <a:pt x="557" y="2"/>
                  </a:lnTo>
                  <a:lnTo>
                    <a:pt x="581" y="0"/>
                  </a:lnTo>
                  <a:lnTo>
                    <a:pt x="604" y="4"/>
                  </a:lnTo>
                  <a:lnTo>
                    <a:pt x="621" y="9"/>
                  </a:lnTo>
                  <a:lnTo>
                    <a:pt x="645" y="17"/>
                  </a:lnTo>
                  <a:lnTo>
                    <a:pt x="673" y="24"/>
                  </a:lnTo>
                  <a:lnTo>
                    <a:pt x="703" y="32"/>
                  </a:lnTo>
                  <a:lnTo>
                    <a:pt x="735" y="37"/>
                  </a:lnTo>
                  <a:lnTo>
                    <a:pt x="767" y="41"/>
                  </a:lnTo>
                  <a:lnTo>
                    <a:pt x="797" y="41"/>
                  </a:lnTo>
                  <a:lnTo>
                    <a:pt x="826" y="37"/>
                  </a:lnTo>
                  <a:lnTo>
                    <a:pt x="839" y="34"/>
                  </a:lnTo>
                  <a:lnTo>
                    <a:pt x="852" y="30"/>
                  </a:lnTo>
                  <a:lnTo>
                    <a:pt x="869" y="26"/>
                  </a:lnTo>
                  <a:lnTo>
                    <a:pt x="884" y="22"/>
                  </a:lnTo>
                  <a:lnTo>
                    <a:pt x="901" y="19"/>
                  </a:lnTo>
                  <a:lnTo>
                    <a:pt x="920" y="15"/>
                  </a:lnTo>
                  <a:lnTo>
                    <a:pt x="938" y="13"/>
                  </a:lnTo>
                  <a:lnTo>
                    <a:pt x="959" y="9"/>
                  </a:lnTo>
                  <a:lnTo>
                    <a:pt x="980" y="7"/>
                  </a:lnTo>
                  <a:lnTo>
                    <a:pt x="1002" y="5"/>
                  </a:lnTo>
                  <a:lnTo>
                    <a:pt x="1025" y="5"/>
                  </a:lnTo>
                  <a:lnTo>
                    <a:pt x="1049" y="7"/>
                  </a:lnTo>
                  <a:lnTo>
                    <a:pt x="1076" y="9"/>
                  </a:lnTo>
                  <a:lnTo>
                    <a:pt x="1102" y="13"/>
                  </a:lnTo>
                  <a:lnTo>
                    <a:pt x="1130" y="17"/>
                  </a:lnTo>
                  <a:lnTo>
                    <a:pt x="1158" y="24"/>
                  </a:lnTo>
                  <a:lnTo>
                    <a:pt x="1200" y="22"/>
                  </a:lnTo>
                  <a:lnTo>
                    <a:pt x="1241" y="22"/>
                  </a:lnTo>
                  <a:lnTo>
                    <a:pt x="1282" y="24"/>
                  </a:lnTo>
                  <a:lnTo>
                    <a:pt x="1324" y="30"/>
                  </a:lnTo>
                  <a:lnTo>
                    <a:pt x="1365" y="37"/>
                  </a:lnTo>
                  <a:lnTo>
                    <a:pt x="1407" y="49"/>
                  </a:lnTo>
                  <a:lnTo>
                    <a:pt x="1446" y="60"/>
                  </a:lnTo>
                  <a:lnTo>
                    <a:pt x="1484" y="71"/>
                  </a:lnTo>
                  <a:lnTo>
                    <a:pt x="1519" y="86"/>
                  </a:lnTo>
                  <a:lnTo>
                    <a:pt x="1553" y="101"/>
                  </a:lnTo>
                  <a:lnTo>
                    <a:pt x="1585" y="116"/>
                  </a:lnTo>
                  <a:lnTo>
                    <a:pt x="1613" y="131"/>
                  </a:lnTo>
                  <a:lnTo>
                    <a:pt x="1638" y="148"/>
                  </a:lnTo>
                  <a:lnTo>
                    <a:pt x="1658" y="163"/>
                  </a:lnTo>
                  <a:lnTo>
                    <a:pt x="1675" y="178"/>
                  </a:lnTo>
                  <a:lnTo>
                    <a:pt x="1687" y="193"/>
                  </a:lnTo>
                  <a:lnTo>
                    <a:pt x="1707" y="229"/>
                  </a:lnTo>
                  <a:lnTo>
                    <a:pt x="1728" y="280"/>
                  </a:lnTo>
                  <a:lnTo>
                    <a:pt x="1751" y="344"/>
                  </a:lnTo>
                  <a:lnTo>
                    <a:pt x="1771" y="419"/>
                  </a:lnTo>
                  <a:lnTo>
                    <a:pt x="1790" y="503"/>
                  </a:lnTo>
                  <a:lnTo>
                    <a:pt x="1803" y="592"/>
                  </a:lnTo>
                  <a:lnTo>
                    <a:pt x="1811" y="685"/>
                  </a:lnTo>
                  <a:lnTo>
                    <a:pt x="1809" y="781"/>
                  </a:lnTo>
                  <a:lnTo>
                    <a:pt x="1816" y="791"/>
                  </a:lnTo>
                  <a:lnTo>
                    <a:pt x="1826" y="800"/>
                  </a:lnTo>
                  <a:lnTo>
                    <a:pt x="1833" y="809"/>
                  </a:lnTo>
                  <a:lnTo>
                    <a:pt x="1843" y="817"/>
                  </a:lnTo>
                  <a:lnTo>
                    <a:pt x="1850" y="824"/>
                  </a:lnTo>
                  <a:lnTo>
                    <a:pt x="1858" y="830"/>
                  </a:lnTo>
                  <a:lnTo>
                    <a:pt x="1865" y="836"/>
                  </a:lnTo>
                  <a:lnTo>
                    <a:pt x="1873" y="839"/>
                  </a:lnTo>
                  <a:lnTo>
                    <a:pt x="1865" y="839"/>
                  </a:lnTo>
                  <a:lnTo>
                    <a:pt x="1856" y="839"/>
                  </a:lnTo>
                  <a:lnTo>
                    <a:pt x="1848" y="838"/>
                  </a:lnTo>
                  <a:lnTo>
                    <a:pt x="1839" y="836"/>
                  </a:lnTo>
                  <a:lnTo>
                    <a:pt x="1831" y="832"/>
                  </a:lnTo>
                  <a:lnTo>
                    <a:pt x="1822" y="828"/>
                  </a:lnTo>
                  <a:lnTo>
                    <a:pt x="1815" y="824"/>
                  </a:lnTo>
                  <a:lnTo>
                    <a:pt x="1805" y="821"/>
                  </a:lnTo>
                  <a:lnTo>
                    <a:pt x="1803" y="845"/>
                  </a:lnTo>
                  <a:lnTo>
                    <a:pt x="1809" y="853"/>
                  </a:lnTo>
                  <a:lnTo>
                    <a:pt x="1818" y="862"/>
                  </a:lnTo>
                  <a:lnTo>
                    <a:pt x="1828" y="873"/>
                  </a:lnTo>
                  <a:lnTo>
                    <a:pt x="1839" y="885"/>
                  </a:lnTo>
                  <a:lnTo>
                    <a:pt x="1850" y="898"/>
                  </a:lnTo>
                  <a:lnTo>
                    <a:pt x="1863" y="911"/>
                  </a:lnTo>
                  <a:lnTo>
                    <a:pt x="1877" y="922"/>
                  </a:lnTo>
                  <a:lnTo>
                    <a:pt x="1892" y="935"/>
                  </a:lnTo>
                  <a:lnTo>
                    <a:pt x="1880" y="935"/>
                  </a:lnTo>
                  <a:lnTo>
                    <a:pt x="1869" y="932"/>
                  </a:lnTo>
                  <a:lnTo>
                    <a:pt x="1856" y="930"/>
                  </a:lnTo>
                  <a:lnTo>
                    <a:pt x="1845" y="924"/>
                  </a:lnTo>
                  <a:lnTo>
                    <a:pt x="1831" y="918"/>
                  </a:lnTo>
                  <a:lnTo>
                    <a:pt x="1818" y="913"/>
                  </a:lnTo>
                  <a:lnTo>
                    <a:pt x="1807" y="905"/>
                  </a:lnTo>
                  <a:lnTo>
                    <a:pt x="1796" y="898"/>
                  </a:lnTo>
                  <a:lnTo>
                    <a:pt x="1790" y="965"/>
                  </a:lnTo>
                  <a:lnTo>
                    <a:pt x="1781" y="1046"/>
                  </a:lnTo>
                  <a:lnTo>
                    <a:pt x="1768" y="1138"/>
                  </a:lnTo>
                  <a:lnTo>
                    <a:pt x="1751" y="1228"/>
                  </a:lnTo>
                  <a:lnTo>
                    <a:pt x="1730" y="1315"/>
                  </a:lnTo>
                  <a:lnTo>
                    <a:pt x="1704" y="1388"/>
                  </a:lnTo>
                  <a:lnTo>
                    <a:pt x="1672" y="1441"/>
                  </a:lnTo>
                  <a:lnTo>
                    <a:pt x="1634" y="1467"/>
                  </a:lnTo>
                  <a:lnTo>
                    <a:pt x="1608" y="1474"/>
                  </a:lnTo>
                  <a:lnTo>
                    <a:pt x="1587" y="1478"/>
                  </a:lnTo>
                  <a:lnTo>
                    <a:pt x="1572" y="1478"/>
                  </a:lnTo>
                  <a:lnTo>
                    <a:pt x="1561" y="1476"/>
                  </a:lnTo>
                  <a:lnTo>
                    <a:pt x="1555" y="1472"/>
                  </a:lnTo>
                  <a:lnTo>
                    <a:pt x="1551" y="1467"/>
                  </a:lnTo>
                  <a:lnTo>
                    <a:pt x="1551" y="1461"/>
                  </a:lnTo>
                  <a:lnTo>
                    <a:pt x="1551" y="1452"/>
                  </a:lnTo>
                  <a:lnTo>
                    <a:pt x="1551" y="1433"/>
                  </a:lnTo>
                  <a:lnTo>
                    <a:pt x="1553" y="1422"/>
                  </a:lnTo>
                  <a:lnTo>
                    <a:pt x="1564" y="1416"/>
                  </a:lnTo>
                  <a:lnTo>
                    <a:pt x="1589" y="1411"/>
                  </a:lnTo>
                  <a:lnTo>
                    <a:pt x="1598" y="1407"/>
                  </a:lnTo>
                  <a:lnTo>
                    <a:pt x="1610" y="1403"/>
                  </a:lnTo>
                  <a:lnTo>
                    <a:pt x="1621" y="1397"/>
                  </a:lnTo>
                  <a:lnTo>
                    <a:pt x="1630" y="1388"/>
                  </a:lnTo>
                  <a:lnTo>
                    <a:pt x="1640" y="1379"/>
                  </a:lnTo>
                  <a:lnTo>
                    <a:pt x="1649" y="1365"/>
                  </a:lnTo>
                  <a:lnTo>
                    <a:pt x="1655" y="1349"/>
                  </a:lnTo>
                  <a:lnTo>
                    <a:pt x="1658" y="1330"/>
                  </a:lnTo>
                  <a:lnTo>
                    <a:pt x="1662" y="1272"/>
                  </a:lnTo>
                  <a:lnTo>
                    <a:pt x="1666" y="1191"/>
                  </a:lnTo>
                  <a:lnTo>
                    <a:pt x="1664" y="1102"/>
                  </a:lnTo>
                  <a:lnTo>
                    <a:pt x="1658" y="1029"/>
                  </a:lnTo>
                  <a:lnTo>
                    <a:pt x="1649" y="963"/>
                  </a:lnTo>
                  <a:lnTo>
                    <a:pt x="1642" y="890"/>
                  </a:lnTo>
                  <a:lnTo>
                    <a:pt x="1636" y="815"/>
                  </a:lnTo>
                  <a:lnTo>
                    <a:pt x="1640" y="742"/>
                  </a:lnTo>
                  <a:lnTo>
                    <a:pt x="1621" y="723"/>
                  </a:lnTo>
                  <a:lnTo>
                    <a:pt x="1600" y="704"/>
                  </a:lnTo>
                  <a:lnTo>
                    <a:pt x="1579" y="684"/>
                  </a:lnTo>
                  <a:lnTo>
                    <a:pt x="1559" y="663"/>
                  </a:lnTo>
                  <a:lnTo>
                    <a:pt x="1540" y="642"/>
                  </a:lnTo>
                  <a:lnTo>
                    <a:pt x="1521" y="622"/>
                  </a:lnTo>
                  <a:lnTo>
                    <a:pt x="1502" y="601"/>
                  </a:lnTo>
                  <a:lnTo>
                    <a:pt x="1487" y="582"/>
                  </a:lnTo>
                  <a:lnTo>
                    <a:pt x="1480" y="580"/>
                  </a:lnTo>
                  <a:lnTo>
                    <a:pt x="1469" y="578"/>
                  </a:lnTo>
                  <a:lnTo>
                    <a:pt x="1459" y="577"/>
                  </a:lnTo>
                  <a:lnTo>
                    <a:pt x="1448" y="575"/>
                  </a:lnTo>
                  <a:lnTo>
                    <a:pt x="1437" y="573"/>
                  </a:lnTo>
                  <a:lnTo>
                    <a:pt x="1429" y="571"/>
                  </a:lnTo>
                  <a:lnTo>
                    <a:pt x="1423" y="569"/>
                  </a:lnTo>
                  <a:lnTo>
                    <a:pt x="1422" y="569"/>
                  </a:lnTo>
                  <a:lnTo>
                    <a:pt x="1414" y="584"/>
                  </a:lnTo>
                  <a:lnTo>
                    <a:pt x="1407" y="597"/>
                  </a:lnTo>
                  <a:lnTo>
                    <a:pt x="1399" y="610"/>
                  </a:lnTo>
                  <a:lnTo>
                    <a:pt x="1393" y="625"/>
                  </a:lnTo>
                  <a:lnTo>
                    <a:pt x="1382" y="623"/>
                  </a:lnTo>
                  <a:lnTo>
                    <a:pt x="1371" y="618"/>
                  </a:lnTo>
                  <a:lnTo>
                    <a:pt x="1360" y="612"/>
                  </a:lnTo>
                  <a:lnTo>
                    <a:pt x="1350" y="605"/>
                  </a:lnTo>
                  <a:lnTo>
                    <a:pt x="1341" y="616"/>
                  </a:lnTo>
                  <a:lnTo>
                    <a:pt x="1329" y="625"/>
                  </a:lnTo>
                  <a:lnTo>
                    <a:pt x="1314" y="637"/>
                  </a:lnTo>
                  <a:lnTo>
                    <a:pt x="1297" y="648"/>
                  </a:lnTo>
                  <a:lnTo>
                    <a:pt x="1288" y="637"/>
                  </a:lnTo>
                  <a:lnTo>
                    <a:pt x="1277" y="623"/>
                  </a:lnTo>
                  <a:lnTo>
                    <a:pt x="1264" y="608"/>
                  </a:lnTo>
                  <a:lnTo>
                    <a:pt x="1250" y="597"/>
                  </a:lnTo>
                  <a:lnTo>
                    <a:pt x="1237" y="629"/>
                  </a:lnTo>
                  <a:lnTo>
                    <a:pt x="1230" y="667"/>
                  </a:lnTo>
                  <a:lnTo>
                    <a:pt x="1228" y="710"/>
                  </a:lnTo>
                  <a:lnTo>
                    <a:pt x="1234" y="761"/>
                  </a:lnTo>
                  <a:lnTo>
                    <a:pt x="1239" y="824"/>
                  </a:lnTo>
                  <a:lnTo>
                    <a:pt x="1241" y="901"/>
                  </a:lnTo>
                  <a:lnTo>
                    <a:pt x="1237" y="978"/>
                  </a:lnTo>
                  <a:lnTo>
                    <a:pt x="1222" y="1037"/>
                  </a:lnTo>
                  <a:lnTo>
                    <a:pt x="1232" y="1065"/>
                  </a:lnTo>
                  <a:lnTo>
                    <a:pt x="1243" y="1102"/>
                  </a:lnTo>
                  <a:lnTo>
                    <a:pt x="1254" y="1146"/>
                  </a:lnTo>
                  <a:lnTo>
                    <a:pt x="1266" y="1194"/>
                  </a:lnTo>
                  <a:lnTo>
                    <a:pt x="1271" y="1247"/>
                  </a:lnTo>
                  <a:lnTo>
                    <a:pt x="1275" y="1300"/>
                  </a:lnTo>
                  <a:lnTo>
                    <a:pt x="1275" y="1350"/>
                  </a:lnTo>
                  <a:lnTo>
                    <a:pt x="1267" y="1397"/>
                  </a:lnTo>
                  <a:lnTo>
                    <a:pt x="1281" y="1411"/>
                  </a:lnTo>
                  <a:lnTo>
                    <a:pt x="1294" y="1426"/>
                  </a:lnTo>
                  <a:lnTo>
                    <a:pt x="1307" y="1439"/>
                  </a:lnTo>
                  <a:lnTo>
                    <a:pt x="1318" y="1454"/>
                  </a:lnTo>
                  <a:lnTo>
                    <a:pt x="1328" y="1469"/>
                  </a:lnTo>
                  <a:lnTo>
                    <a:pt x="1335" y="1482"/>
                  </a:lnTo>
                  <a:lnTo>
                    <a:pt x="1341" y="1497"/>
                  </a:lnTo>
                  <a:lnTo>
                    <a:pt x="1343" y="1510"/>
                  </a:lnTo>
                  <a:lnTo>
                    <a:pt x="1320" y="1512"/>
                  </a:lnTo>
                  <a:lnTo>
                    <a:pt x="1290" y="1512"/>
                  </a:lnTo>
                  <a:lnTo>
                    <a:pt x="1254" y="1512"/>
                  </a:lnTo>
                  <a:lnTo>
                    <a:pt x="1219" y="1512"/>
                  </a:lnTo>
                  <a:lnTo>
                    <a:pt x="1183" y="1512"/>
                  </a:lnTo>
                  <a:lnTo>
                    <a:pt x="1149" y="1508"/>
                  </a:lnTo>
                  <a:lnTo>
                    <a:pt x="1123" y="1506"/>
                  </a:lnTo>
                  <a:lnTo>
                    <a:pt x="1104" y="1501"/>
                  </a:lnTo>
                  <a:lnTo>
                    <a:pt x="1100" y="1488"/>
                  </a:lnTo>
                  <a:lnTo>
                    <a:pt x="1096" y="1469"/>
                  </a:lnTo>
                  <a:lnTo>
                    <a:pt x="1096" y="1454"/>
                  </a:lnTo>
                  <a:lnTo>
                    <a:pt x="1098" y="1446"/>
                  </a:lnTo>
                  <a:lnTo>
                    <a:pt x="1104" y="1444"/>
                  </a:lnTo>
                  <a:lnTo>
                    <a:pt x="1111" y="1439"/>
                  </a:lnTo>
                  <a:lnTo>
                    <a:pt x="1117" y="1435"/>
                  </a:lnTo>
                  <a:lnTo>
                    <a:pt x="1119" y="1427"/>
                  </a:lnTo>
                  <a:lnTo>
                    <a:pt x="1111" y="1386"/>
                  </a:lnTo>
                  <a:lnTo>
                    <a:pt x="1100" y="1320"/>
                  </a:lnTo>
                  <a:lnTo>
                    <a:pt x="1085" y="1251"/>
                  </a:lnTo>
                  <a:lnTo>
                    <a:pt x="1070" y="1200"/>
                  </a:lnTo>
                  <a:lnTo>
                    <a:pt x="1061" y="1223"/>
                  </a:lnTo>
                  <a:lnTo>
                    <a:pt x="1051" y="1247"/>
                  </a:lnTo>
                  <a:lnTo>
                    <a:pt x="1038" y="1273"/>
                  </a:lnTo>
                  <a:lnTo>
                    <a:pt x="1025" y="1300"/>
                  </a:lnTo>
                  <a:lnTo>
                    <a:pt x="1014" y="1324"/>
                  </a:lnTo>
                  <a:lnTo>
                    <a:pt x="1004" y="1345"/>
                  </a:lnTo>
                  <a:lnTo>
                    <a:pt x="997" y="1362"/>
                  </a:lnTo>
                  <a:lnTo>
                    <a:pt x="995" y="1371"/>
                  </a:lnTo>
                  <a:lnTo>
                    <a:pt x="1002" y="1392"/>
                  </a:lnTo>
                  <a:lnTo>
                    <a:pt x="1012" y="1412"/>
                  </a:lnTo>
                  <a:lnTo>
                    <a:pt x="1021" y="1431"/>
                  </a:lnTo>
                  <a:lnTo>
                    <a:pt x="1029" y="1450"/>
                  </a:lnTo>
                  <a:lnTo>
                    <a:pt x="1034" y="1469"/>
                  </a:lnTo>
                  <a:lnTo>
                    <a:pt x="1036" y="1484"/>
                  </a:lnTo>
                  <a:lnTo>
                    <a:pt x="1032" y="1499"/>
                  </a:lnTo>
                  <a:lnTo>
                    <a:pt x="1025" y="1510"/>
                  </a:lnTo>
                  <a:lnTo>
                    <a:pt x="1000" y="1506"/>
                  </a:lnTo>
                  <a:lnTo>
                    <a:pt x="976" y="1503"/>
                  </a:lnTo>
                  <a:lnTo>
                    <a:pt x="950" y="1497"/>
                  </a:lnTo>
                  <a:lnTo>
                    <a:pt x="925" y="1489"/>
                  </a:lnTo>
                  <a:lnTo>
                    <a:pt x="899" y="1480"/>
                  </a:lnTo>
                  <a:lnTo>
                    <a:pt x="876" y="1467"/>
                  </a:lnTo>
                  <a:lnTo>
                    <a:pt x="852" y="1448"/>
                  </a:lnTo>
                  <a:lnTo>
                    <a:pt x="831" y="1426"/>
                  </a:lnTo>
                  <a:lnTo>
                    <a:pt x="839" y="1399"/>
                  </a:lnTo>
                  <a:lnTo>
                    <a:pt x="852" y="1371"/>
                  </a:lnTo>
                  <a:lnTo>
                    <a:pt x="867" y="1349"/>
                  </a:lnTo>
                  <a:lnTo>
                    <a:pt x="880" y="1330"/>
                  </a:lnTo>
                  <a:lnTo>
                    <a:pt x="882" y="1268"/>
                  </a:lnTo>
                  <a:lnTo>
                    <a:pt x="880" y="1178"/>
                  </a:lnTo>
                  <a:lnTo>
                    <a:pt x="882" y="1082"/>
                  </a:lnTo>
                  <a:lnTo>
                    <a:pt x="893" y="1007"/>
                  </a:lnTo>
                  <a:lnTo>
                    <a:pt x="876" y="960"/>
                  </a:lnTo>
                  <a:lnTo>
                    <a:pt x="863" y="911"/>
                  </a:lnTo>
                  <a:lnTo>
                    <a:pt x="856" y="866"/>
                  </a:lnTo>
                  <a:lnTo>
                    <a:pt x="856" y="832"/>
                  </a:lnTo>
                  <a:lnTo>
                    <a:pt x="837" y="839"/>
                  </a:lnTo>
                  <a:lnTo>
                    <a:pt x="816" y="847"/>
                  </a:lnTo>
                  <a:lnTo>
                    <a:pt x="796" y="855"/>
                  </a:lnTo>
                  <a:lnTo>
                    <a:pt x="773" y="862"/>
                  </a:lnTo>
                  <a:lnTo>
                    <a:pt x="750" y="870"/>
                  </a:lnTo>
                  <a:lnTo>
                    <a:pt x="728" y="875"/>
                  </a:lnTo>
                  <a:lnTo>
                    <a:pt x="705" y="883"/>
                  </a:lnTo>
                  <a:lnTo>
                    <a:pt x="681" y="888"/>
                  </a:lnTo>
                  <a:lnTo>
                    <a:pt x="658" y="896"/>
                  </a:lnTo>
                  <a:lnTo>
                    <a:pt x="636" y="901"/>
                  </a:lnTo>
                  <a:lnTo>
                    <a:pt x="615" y="907"/>
                  </a:lnTo>
                  <a:lnTo>
                    <a:pt x="594" y="913"/>
                  </a:lnTo>
                  <a:lnTo>
                    <a:pt x="574" y="916"/>
                  </a:lnTo>
                  <a:lnTo>
                    <a:pt x="555" y="920"/>
                  </a:lnTo>
                  <a:lnTo>
                    <a:pt x="538" y="924"/>
                  </a:lnTo>
                  <a:lnTo>
                    <a:pt x="523" y="928"/>
                  </a:lnTo>
                  <a:lnTo>
                    <a:pt x="521" y="950"/>
                  </a:lnTo>
                  <a:lnTo>
                    <a:pt x="514" y="975"/>
                  </a:lnTo>
                  <a:lnTo>
                    <a:pt x="504" y="997"/>
                  </a:lnTo>
                  <a:lnTo>
                    <a:pt x="493" y="1022"/>
                  </a:lnTo>
                  <a:lnTo>
                    <a:pt x="476" y="1046"/>
                  </a:lnTo>
                  <a:lnTo>
                    <a:pt x="459" y="1067"/>
                  </a:lnTo>
                  <a:lnTo>
                    <a:pt x="438" y="1087"/>
                  </a:lnTo>
                  <a:lnTo>
                    <a:pt x="414" y="1106"/>
                  </a:lnTo>
                  <a:lnTo>
                    <a:pt x="416" y="1149"/>
                  </a:lnTo>
                  <a:lnTo>
                    <a:pt x="414" y="1202"/>
                  </a:lnTo>
                  <a:lnTo>
                    <a:pt x="410" y="1253"/>
                  </a:lnTo>
                  <a:lnTo>
                    <a:pt x="406" y="1288"/>
                  </a:lnTo>
                  <a:lnTo>
                    <a:pt x="423" y="1309"/>
                  </a:lnTo>
                  <a:lnTo>
                    <a:pt x="436" y="1337"/>
                  </a:lnTo>
                  <a:lnTo>
                    <a:pt x="442" y="1369"/>
                  </a:lnTo>
                  <a:lnTo>
                    <a:pt x="438" y="1399"/>
                  </a:lnTo>
                  <a:lnTo>
                    <a:pt x="450" y="1411"/>
                  </a:lnTo>
                  <a:lnTo>
                    <a:pt x="463" y="1424"/>
                  </a:lnTo>
                  <a:lnTo>
                    <a:pt x="478" y="1439"/>
                  </a:lnTo>
                  <a:lnTo>
                    <a:pt x="491" y="1454"/>
                  </a:lnTo>
                  <a:lnTo>
                    <a:pt x="500" y="1469"/>
                  </a:lnTo>
                  <a:lnTo>
                    <a:pt x="504" y="1484"/>
                  </a:lnTo>
                  <a:lnTo>
                    <a:pt x="502" y="1497"/>
                  </a:lnTo>
                  <a:lnTo>
                    <a:pt x="491" y="1508"/>
                  </a:lnTo>
                  <a:lnTo>
                    <a:pt x="467" y="1508"/>
                  </a:lnTo>
                  <a:lnTo>
                    <a:pt x="438" y="1506"/>
                  </a:lnTo>
                  <a:lnTo>
                    <a:pt x="408" y="1504"/>
                  </a:lnTo>
                  <a:lnTo>
                    <a:pt x="378" y="1503"/>
                  </a:lnTo>
                  <a:lnTo>
                    <a:pt x="348" y="1499"/>
                  </a:lnTo>
                  <a:lnTo>
                    <a:pt x="320" y="1497"/>
                  </a:lnTo>
                  <a:lnTo>
                    <a:pt x="295" y="1495"/>
                  </a:lnTo>
                  <a:lnTo>
                    <a:pt x="277" y="1495"/>
                  </a:lnTo>
                  <a:lnTo>
                    <a:pt x="271" y="1486"/>
                  </a:lnTo>
                  <a:lnTo>
                    <a:pt x="271" y="1476"/>
                  </a:lnTo>
                  <a:lnTo>
                    <a:pt x="275" y="1467"/>
                  </a:lnTo>
                  <a:lnTo>
                    <a:pt x="282" y="1459"/>
                  </a:lnTo>
                  <a:lnTo>
                    <a:pt x="265" y="1435"/>
                  </a:lnTo>
                  <a:lnTo>
                    <a:pt x="252" y="1395"/>
                  </a:lnTo>
                  <a:lnTo>
                    <a:pt x="245" y="1349"/>
                  </a:lnTo>
                  <a:lnTo>
                    <a:pt x="248" y="1309"/>
                  </a:lnTo>
                  <a:lnTo>
                    <a:pt x="237" y="1326"/>
                  </a:lnTo>
                  <a:lnTo>
                    <a:pt x="226" y="1347"/>
                  </a:lnTo>
                  <a:lnTo>
                    <a:pt x="218" y="1369"/>
                  </a:lnTo>
                  <a:lnTo>
                    <a:pt x="215" y="1394"/>
                  </a:lnTo>
                  <a:lnTo>
                    <a:pt x="216" y="1418"/>
                  </a:lnTo>
                  <a:lnTo>
                    <a:pt x="224" y="1446"/>
                  </a:lnTo>
                  <a:lnTo>
                    <a:pt x="239" y="1472"/>
                  </a:lnTo>
                  <a:lnTo>
                    <a:pt x="262" y="1501"/>
                  </a:lnTo>
                  <a:lnTo>
                    <a:pt x="252" y="1514"/>
                  </a:lnTo>
                  <a:lnTo>
                    <a:pt x="239" y="1525"/>
                  </a:lnTo>
                  <a:lnTo>
                    <a:pt x="226" y="1534"/>
                  </a:lnTo>
                  <a:lnTo>
                    <a:pt x="209" y="1540"/>
                  </a:lnTo>
                  <a:lnTo>
                    <a:pt x="196" y="1540"/>
                  </a:lnTo>
                  <a:lnTo>
                    <a:pt x="177" y="1538"/>
                  </a:lnTo>
                  <a:lnTo>
                    <a:pt x="153" y="1534"/>
                  </a:lnTo>
                  <a:lnTo>
                    <a:pt x="124" y="1531"/>
                  </a:lnTo>
                  <a:lnTo>
                    <a:pt x="96" y="1523"/>
                  </a:lnTo>
                  <a:lnTo>
                    <a:pt x="68" y="1514"/>
                  </a:lnTo>
                  <a:lnTo>
                    <a:pt x="44" y="1503"/>
                  </a:lnTo>
                  <a:lnTo>
                    <a:pt x="23" y="1489"/>
                  </a:lnTo>
                  <a:lnTo>
                    <a:pt x="0" y="1459"/>
                  </a:lnTo>
                  <a:lnTo>
                    <a:pt x="0" y="1429"/>
                  </a:lnTo>
                  <a:lnTo>
                    <a:pt x="12" y="1395"/>
                  </a:lnTo>
                  <a:lnTo>
                    <a:pt x="25" y="1364"/>
                  </a:lnTo>
                  <a:lnTo>
                    <a:pt x="15" y="1350"/>
                  </a:lnTo>
                  <a:lnTo>
                    <a:pt x="13" y="1333"/>
                  </a:lnTo>
                  <a:lnTo>
                    <a:pt x="17" y="1320"/>
                  </a:lnTo>
                  <a:lnTo>
                    <a:pt x="30" y="1315"/>
                  </a:lnTo>
                  <a:lnTo>
                    <a:pt x="34" y="1298"/>
                  </a:lnTo>
                  <a:lnTo>
                    <a:pt x="42" y="1279"/>
                  </a:lnTo>
                  <a:lnTo>
                    <a:pt x="51" y="1256"/>
                  </a:lnTo>
                  <a:lnTo>
                    <a:pt x="62" y="1234"/>
                  </a:lnTo>
                  <a:lnTo>
                    <a:pt x="75" y="1210"/>
                  </a:lnTo>
                  <a:lnTo>
                    <a:pt x="92" y="1185"/>
                  </a:lnTo>
                  <a:lnTo>
                    <a:pt x="109" y="1159"/>
                  </a:lnTo>
                  <a:lnTo>
                    <a:pt x="128" y="1133"/>
                  </a:lnTo>
                  <a:lnTo>
                    <a:pt x="109" y="1067"/>
                  </a:lnTo>
                  <a:lnTo>
                    <a:pt x="102" y="945"/>
                  </a:lnTo>
                  <a:lnTo>
                    <a:pt x="104" y="808"/>
                  </a:lnTo>
                  <a:lnTo>
                    <a:pt x="111" y="702"/>
                  </a:lnTo>
                  <a:lnTo>
                    <a:pt x="102" y="714"/>
                  </a:lnTo>
                  <a:lnTo>
                    <a:pt x="96" y="759"/>
                  </a:lnTo>
                  <a:lnTo>
                    <a:pt x="94" y="817"/>
                  </a:lnTo>
                  <a:lnTo>
                    <a:pt x="87" y="871"/>
                  </a:lnTo>
                  <a:lnTo>
                    <a:pt x="75" y="926"/>
                  </a:lnTo>
                  <a:lnTo>
                    <a:pt x="62" y="990"/>
                  </a:lnTo>
                  <a:lnTo>
                    <a:pt x="51" y="1052"/>
                  </a:lnTo>
                  <a:lnTo>
                    <a:pt x="45" y="1099"/>
                  </a:lnTo>
                  <a:lnTo>
                    <a:pt x="45" y="1129"/>
                  </a:lnTo>
                  <a:lnTo>
                    <a:pt x="45" y="1148"/>
                  </a:lnTo>
                  <a:lnTo>
                    <a:pt x="42" y="1157"/>
                  </a:lnTo>
                  <a:lnTo>
                    <a:pt x="32" y="1161"/>
                  </a:lnTo>
                  <a:lnTo>
                    <a:pt x="23" y="1155"/>
                  </a:lnTo>
                  <a:lnTo>
                    <a:pt x="19" y="1138"/>
                  </a:lnTo>
                  <a:lnTo>
                    <a:pt x="19" y="1116"/>
                  </a:lnTo>
                  <a:lnTo>
                    <a:pt x="23" y="1089"/>
                  </a:lnTo>
                  <a:lnTo>
                    <a:pt x="28" y="1048"/>
                  </a:lnTo>
                  <a:lnTo>
                    <a:pt x="34" y="988"/>
                  </a:lnTo>
                  <a:lnTo>
                    <a:pt x="40" y="924"/>
                  </a:lnTo>
                  <a:lnTo>
                    <a:pt x="44" y="864"/>
                  </a:lnTo>
                  <a:lnTo>
                    <a:pt x="45" y="808"/>
                  </a:lnTo>
                  <a:lnTo>
                    <a:pt x="47" y="747"/>
                  </a:lnTo>
                  <a:lnTo>
                    <a:pt x="47" y="687"/>
                  </a:lnTo>
                  <a:lnTo>
                    <a:pt x="42" y="6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45" name="Freeform 21"/>
            <p:cNvSpPr>
              <a:spLocks/>
            </p:cNvSpPr>
            <p:nvPr/>
          </p:nvSpPr>
          <p:spPr bwMode="auto">
            <a:xfrm>
              <a:off x="3811" y="947"/>
              <a:ext cx="150" cy="139"/>
            </a:xfrm>
            <a:custGeom>
              <a:avLst/>
              <a:gdLst>
                <a:gd name="T0" fmla="*/ 205 w 301"/>
                <a:gd name="T1" fmla="*/ 241 h 278"/>
                <a:gd name="T2" fmla="*/ 216 w 301"/>
                <a:gd name="T3" fmla="*/ 248 h 278"/>
                <a:gd name="T4" fmla="*/ 227 w 301"/>
                <a:gd name="T5" fmla="*/ 256 h 278"/>
                <a:gd name="T6" fmla="*/ 240 w 301"/>
                <a:gd name="T7" fmla="*/ 261 h 278"/>
                <a:gd name="T8" fmla="*/ 254 w 301"/>
                <a:gd name="T9" fmla="*/ 267 h 278"/>
                <a:gd name="T10" fmla="*/ 265 w 301"/>
                <a:gd name="T11" fmla="*/ 273 h 278"/>
                <a:gd name="T12" fmla="*/ 278 w 301"/>
                <a:gd name="T13" fmla="*/ 275 h 278"/>
                <a:gd name="T14" fmla="*/ 289 w 301"/>
                <a:gd name="T15" fmla="*/ 278 h 278"/>
                <a:gd name="T16" fmla="*/ 301 w 301"/>
                <a:gd name="T17" fmla="*/ 278 h 278"/>
                <a:gd name="T18" fmla="*/ 286 w 301"/>
                <a:gd name="T19" fmla="*/ 265 h 278"/>
                <a:gd name="T20" fmla="*/ 272 w 301"/>
                <a:gd name="T21" fmla="*/ 254 h 278"/>
                <a:gd name="T22" fmla="*/ 259 w 301"/>
                <a:gd name="T23" fmla="*/ 241 h 278"/>
                <a:gd name="T24" fmla="*/ 248 w 301"/>
                <a:gd name="T25" fmla="*/ 228 h 278"/>
                <a:gd name="T26" fmla="*/ 237 w 301"/>
                <a:gd name="T27" fmla="*/ 216 h 278"/>
                <a:gd name="T28" fmla="*/ 227 w 301"/>
                <a:gd name="T29" fmla="*/ 205 h 278"/>
                <a:gd name="T30" fmla="*/ 218 w 301"/>
                <a:gd name="T31" fmla="*/ 196 h 278"/>
                <a:gd name="T32" fmla="*/ 212 w 301"/>
                <a:gd name="T33" fmla="*/ 188 h 278"/>
                <a:gd name="T34" fmla="*/ 193 w 301"/>
                <a:gd name="T35" fmla="*/ 169 h 278"/>
                <a:gd name="T36" fmla="*/ 173 w 301"/>
                <a:gd name="T37" fmla="*/ 145 h 278"/>
                <a:gd name="T38" fmla="*/ 150 w 301"/>
                <a:gd name="T39" fmla="*/ 120 h 278"/>
                <a:gd name="T40" fmla="*/ 128 w 301"/>
                <a:gd name="T41" fmla="*/ 94 h 278"/>
                <a:gd name="T42" fmla="*/ 103 w 301"/>
                <a:gd name="T43" fmla="*/ 68 h 278"/>
                <a:gd name="T44" fmla="*/ 82 w 301"/>
                <a:gd name="T45" fmla="*/ 43 h 278"/>
                <a:gd name="T46" fmla="*/ 64 w 301"/>
                <a:gd name="T47" fmla="*/ 21 h 278"/>
                <a:gd name="T48" fmla="*/ 49 w 301"/>
                <a:gd name="T49" fmla="*/ 0 h 278"/>
                <a:gd name="T50" fmla="*/ 0 w 301"/>
                <a:gd name="T51" fmla="*/ 8 h 278"/>
                <a:gd name="T52" fmla="*/ 15 w 301"/>
                <a:gd name="T53" fmla="*/ 30 h 278"/>
                <a:gd name="T54" fmla="*/ 35 w 301"/>
                <a:gd name="T55" fmla="*/ 59 h 278"/>
                <a:gd name="T56" fmla="*/ 60 w 301"/>
                <a:gd name="T57" fmla="*/ 90 h 278"/>
                <a:gd name="T58" fmla="*/ 86 w 301"/>
                <a:gd name="T59" fmla="*/ 124 h 278"/>
                <a:gd name="T60" fmla="*/ 116 w 301"/>
                <a:gd name="T61" fmla="*/ 158 h 278"/>
                <a:gd name="T62" fmla="*/ 145 w 301"/>
                <a:gd name="T63" fmla="*/ 190 h 278"/>
                <a:gd name="T64" fmla="*/ 175 w 301"/>
                <a:gd name="T65" fmla="*/ 218 h 278"/>
                <a:gd name="T66" fmla="*/ 205 w 301"/>
                <a:gd name="T67" fmla="*/ 241 h 27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01"/>
                <a:gd name="T103" fmla="*/ 0 h 278"/>
                <a:gd name="T104" fmla="*/ 301 w 301"/>
                <a:gd name="T105" fmla="*/ 278 h 27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01" h="278">
                  <a:moveTo>
                    <a:pt x="205" y="241"/>
                  </a:moveTo>
                  <a:lnTo>
                    <a:pt x="216" y="248"/>
                  </a:lnTo>
                  <a:lnTo>
                    <a:pt x="227" y="256"/>
                  </a:lnTo>
                  <a:lnTo>
                    <a:pt x="240" y="261"/>
                  </a:lnTo>
                  <a:lnTo>
                    <a:pt x="254" y="267"/>
                  </a:lnTo>
                  <a:lnTo>
                    <a:pt x="265" y="273"/>
                  </a:lnTo>
                  <a:lnTo>
                    <a:pt x="278" y="275"/>
                  </a:lnTo>
                  <a:lnTo>
                    <a:pt x="289" y="278"/>
                  </a:lnTo>
                  <a:lnTo>
                    <a:pt x="301" y="278"/>
                  </a:lnTo>
                  <a:lnTo>
                    <a:pt x="286" y="265"/>
                  </a:lnTo>
                  <a:lnTo>
                    <a:pt x="272" y="254"/>
                  </a:lnTo>
                  <a:lnTo>
                    <a:pt x="259" y="241"/>
                  </a:lnTo>
                  <a:lnTo>
                    <a:pt x="248" y="228"/>
                  </a:lnTo>
                  <a:lnTo>
                    <a:pt x="237" y="216"/>
                  </a:lnTo>
                  <a:lnTo>
                    <a:pt x="227" y="205"/>
                  </a:lnTo>
                  <a:lnTo>
                    <a:pt x="218" y="196"/>
                  </a:lnTo>
                  <a:lnTo>
                    <a:pt x="212" y="188"/>
                  </a:lnTo>
                  <a:lnTo>
                    <a:pt x="193" y="169"/>
                  </a:lnTo>
                  <a:lnTo>
                    <a:pt x="173" y="145"/>
                  </a:lnTo>
                  <a:lnTo>
                    <a:pt x="150" y="120"/>
                  </a:lnTo>
                  <a:lnTo>
                    <a:pt x="128" y="94"/>
                  </a:lnTo>
                  <a:lnTo>
                    <a:pt x="103" y="68"/>
                  </a:lnTo>
                  <a:lnTo>
                    <a:pt x="82" y="43"/>
                  </a:lnTo>
                  <a:lnTo>
                    <a:pt x="64" y="21"/>
                  </a:lnTo>
                  <a:lnTo>
                    <a:pt x="49" y="0"/>
                  </a:lnTo>
                  <a:lnTo>
                    <a:pt x="0" y="8"/>
                  </a:lnTo>
                  <a:lnTo>
                    <a:pt x="15" y="30"/>
                  </a:lnTo>
                  <a:lnTo>
                    <a:pt x="35" y="59"/>
                  </a:lnTo>
                  <a:lnTo>
                    <a:pt x="60" y="90"/>
                  </a:lnTo>
                  <a:lnTo>
                    <a:pt x="86" y="124"/>
                  </a:lnTo>
                  <a:lnTo>
                    <a:pt x="116" y="158"/>
                  </a:lnTo>
                  <a:lnTo>
                    <a:pt x="145" y="190"/>
                  </a:lnTo>
                  <a:lnTo>
                    <a:pt x="175" y="218"/>
                  </a:lnTo>
                  <a:lnTo>
                    <a:pt x="205" y="24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46" name="Freeform 22"/>
            <p:cNvSpPr>
              <a:spLocks/>
            </p:cNvSpPr>
            <p:nvPr/>
          </p:nvSpPr>
          <p:spPr bwMode="auto">
            <a:xfrm>
              <a:off x="3524" y="674"/>
              <a:ext cx="151" cy="230"/>
            </a:xfrm>
            <a:custGeom>
              <a:avLst/>
              <a:gdLst>
                <a:gd name="T0" fmla="*/ 14 w 301"/>
                <a:gd name="T1" fmla="*/ 0 h 460"/>
                <a:gd name="T2" fmla="*/ 25 w 301"/>
                <a:gd name="T3" fmla="*/ 1 h 460"/>
                <a:gd name="T4" fmla="*/ 38 w 301"/>
                <a:gd name="T5" fmla="*/ 5 h 460"/>
                <a:gd name="T6" fmla="*/ 51 w 301"/>
                <a:gd name="T7" fmla="*/ 11 h 460"/>
                <a:gd name="T8" fmla="*/ 64 w 301"/>
                <a:gd name="T9" fmla="*/ 16 h 460"/>
                <a:gd name="T10" fmla="*/ 77 w 301"/>
                <a:gd name="T11" fmla="*/ 26 h 460"/>
                <a:gd name="T12" fmla="*/ 87 w 301"/>
                <a:gd name="T13" fmla="*/ 37 h 460"/>
                <a:gd name="T14" fmla="*/ 94 w 301"/>
                <a:gd name="T15" fmla="*/ 50 h 460"/>
                <a:gd name="T16" fmla="*/ 96 w 301"/>
                <a:gd name="T17" fmla="*/ 67 h 460"/>
                <a:gd name="T18" fmla="*/ 98 w 301"/>
                <a:gd name="T19" fmla="*/ 90 h 460"/>
                <a:gd name="T20" fmla="*/ 104 w 301"/>
                <a:gd name="T21" fmla="*/ 116 h 460"/>
                <a:gd name="T22" fmla="*/ 111 w 301"/>
                <a:gd name="T23" fmla="*/ 146 h 460"/>
                <a:gd name="T24" fmla="*/ 121 w 301"/>
                <a:gd name="T25" fmla="*/ 178 h 460"/>
                <a:gd name="T26" fmla="*/ 132 w 301"/>
                <a:gd name="T27" fmla="*/ 210 h 460"/>
                <a:gd name="T28" fmla="*/ 143 w 301"/>
                <a:gd name="T29" fmla="*/ 238 h 460"/>
                <a:gd name="T30" fmla="*/ 156 w 301"/>
                <a:gd name="T31" fmla="*/ 261 h 460"/>
                <a:gd name="T32" fmla="*/ 168 w 301"/>
                <a:gd name="T33" fmla="*/ 278 h 460"/>
                <a:gd name="T34" fmla="*/ 186 w 301"/>
                <a:gd name="T35" fmla="*/ 294 h 460"/>
                <a:gd name="T36" fmla="*/ 209 w 301"/>
                <a:gd name="T37" fmla="*/ 315 h 460"/>
                <a:gd name="T38" fmla="*/ 232 w 301"/>
                <a:gd name="T39" fmla="*/ 336 h 460"/>
                <a:gd name="T40" fmla="*/ 256 w 301"/>
                <a:gd name="T41" fmla="*/ 356 h 460"/>
                <a:gd name="T42" fmla="*/ 277 w 301"/>
                <a:gd name="T43" fmla="*/ 381 h 460"/>
                <a:gd name="T44" fmla="*/ 292 w 301"/>
                <a:gd name="T45" fmla="*/ 405 h 460"/>
                <a:gd name="T46" fmla="*/ 301 w 301"/>
                <a:gd name="T47" fmla="*/ 432 h 460"/>
                <a:gd name="T48" fmla="*/ 299 w 301"/>
                <a:gd name="T49" fmla="*/ 460 h 460"/>
                <a:gd name="T50" fmla="*/ 290 w 301"/>
                <a:gd name="T51" fmla="*/ 445 h 460"/>
                <a:gd name="T52" fmla="*/ 279 w 301"/>
                <a:gd name="T53" fmla="*/ 430 h 460"/>
                <a:gd name="T54" fmla="*/ 264 w 301"/>
                <a:gd name="T55" fmla="*/ 415 h 460"/>
                <a:gd name="T56" fmla="*/ 247 w 301"/>
                <a:gd name="T57" fmla="*/ 400 h 460"/>
                <a:gd name="T58" fmla="*/ 230 w 301"/>
                <a:gd name="T59" fmla="*/ 385 h 460"/>
                <a:gd name="T60" fmla="*/ 211 w 301"/>
                <a:gd name="T61" fmla="*/ 371 h 460"/>
                <a:gd name="T62" fmla="*/ 190 w 301"/>
                <a:gd name="T63" fmla="*/ 360 h 460"/>
                <a:gd name="T64" fmla="*/ 171 w 301"/>
                <a:gd name="T65" fmla="*/ 353 h 460"/>
                <a:gd name="T66" fmla="*/ 153 w 301"/>
                <a:gd name="T67" fmla="*/ 343 h 460"/>
                <a:gd name="T68" fmla="*/ 132 w 301"/>
                <a:gd name="T69" fmla="*/ 330 h 460"/>
                <a:gd name="T70" fmla="*/ 111 w 301"/>
                <a:gd name="T71" fmla="*/ 313 h 460"/>
                <a:gd name="T72" fmla="*/ 92 w 301"/>
                <a:gd name="T73" fmla="*/ 294 h 460"/>
                <a:gd name="T74" fmla="*/ 74 w 301"/>
                <a:gd name="T75" fmla="*/ 276 h 460"/>
                <a:gd name="T76" fmla="*/ 59 w 301"/>
                <a:gd name="T77" fmla="*/ 257 h 460"/>
                <a:gd name="T78" fmla="*/ 45 w 301"/>
                <a:gd name="T79" fmla="*/ 240 h 460"/>
                <a:gd name="T80" fmla="*/ 38 w 301"/>
                <a:gd name="T81" fmla="*/ 227 h 460"/>
                <a:gd name="T82" fmla="*/ 27 w 301"/>
                <a:gd name="T83" fmla="*/ 204 h 460"/>
                <a:gd name="T84" fmla="*/ 15 w 301"/>
                <a:gd name="T85" fmla="*/ 184 h 460"/>
                <a:gd name="T86" fmla="*/ 8 w 301"/>
                <a:gd name="T87" fmla="*/ 161 h 460"/>
                <a:gd name="T88" fmla="*/ 6 w 301"/>
                <a:gd name="T89" fmla="*/ 137 h 460"/>
                <a:gd name="T90" fmla="*/ 4 w 301"/>
                <a:gd name="T91" fmla="*/ 101 h 460"/>
                <a:gd name="T92" fmla="*/ 0 w 301"/>
                <a:gd name="T93" fmla="*/ 56 h 460"/>
                <a:gd name="T94" fmla="*/ 0 w 301"/>
                <a:gd name="T95" fmla="*/ 18 h 460"/>
                <a:gd name="T96" fmla="*/ 14 w 301"/>
                <a:gd name="T97" fmla="*/ 0 h 46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01"/>
                <a:gd name="T148" fmla="*/ 0 h 460"/>
                <a:gd name="T149" fmla="*/ 301 w 301"/>
                <a:gd name="T150" fmla="*/ 460 h 46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01" h="460">
                  <a:moveTo>
                    <a:pt x="14" y="0"/>
                  </a:moveTo>
                  <a:lnTo>
                    <a:pt x="25" y="1"/>
                  </a:lnTo>
                  <a:lnTo>
                    <a:pt x="38" y="5"/>
                  </a:lnTo>
                  <a:lnTo>
                    <a:pt x="51" y="11"/>
                  </a:lnTo>
                  <a:lnTo>
                    <a:pt x="64" y="16"/>
                  </a:lnTo>
                  <a:lnTo>
                    <a:pt x="77" y="26"/>
                  </a:lnTo>
                  <a:lnTo>
                    <a:pt x="87" y="37"/>
                  </a:lnTo>
                  <a:lnTo>
                    <a:pt x="94" y="50"/>
                  </a:lnTo>
                  <a:lnTo>
                    <a:pt x="96" y="67"/>
                  </a:lnTo>
                  <a:lnTo>
                    <a:pt x="98" y="90"/>
                  </a:lnTo>
                  <a:lnTo>
                    <a:pt x="104" y="116"/>
                  </a:lnTo>
                  <a:lnTo>
                    <a:pt x="111" y="146"/>
                  </a:lnTo>
                  <a:lnTo>
                    <a:pt x="121" y="178"/>
                  </a:lnTo>
                  <a:lnTo>
                    <a:pt x="132" y="210"/>
                  </a:lnTo>
                  <a:lnTo>
                    <a:pt x="143" y="238"/>
                  </a:lnTo>
                  <a:lnTo>
                    <a:pt x="156" y="261"/>
                  </a:lnTo>
                  <a:lnTo>
                    <a:pt x="168" y="278"/>
                  </a:lnTo>
                  <a:lnTo>
                    <a:pt x="186" y="294"/>
                  </a:lnTo>
                  <a:lnTo>
                    <a:pt x="209" y="315"/>
                  </a:lnTo>
                  <a:lnTo>
                    <a:pt x="232" y="336"/>
                  </a:lnTo>
                  <a:lnTo>
                    <a:pt x="256" y="356"/>
                  </a:lnTo>
                  <a:lnTo>
                    <a:pt x="277" y="381"/>
                  </a:lnTo>
                  <a:lnTo>
                    <a:pt x="292" y="405"/>
                  </a:lnTo>
                  <a:lnTo>
                    <a:pt x="301" y="432"/>
                  </a:lnTo>
                  <a:lnTo>
                    <a:pt x="299" y="460"/>
                  </a:lnTo>
                  <a:lnTo>
                    <a:pt x="290" y="445"/>
                  </a:lnTo>
                  <a:lnTo>
                    <a:pt x="279" y="430"/>
                  </a:lnTo>
                  <a:lnTo>
                    <a:pt x="264" y="415"/>
                  </a:lnTo>
                  <a:lnTo>
                    <a:pt x="247" y="400"/>
                  </a:lnTo>
                  <a:lnTo>
                    <a:pt x="230" y="385"/>
                  </a:lnTo>
                  <a:lnTo>
                    <a:pt x="211" y="371"/>
                  </a:lnTo>
                  <a:lnTo>
                    <a:pt x="190" y="360"/>
                  </a:lnTo>
                  <a:lnTo>
                    <a:pt x="171" y="353"/>
                  </a:lnTo>
                  <a:lnTo>
                    <a:pt x="153" y="343"/>
                  </a:lnTo>
                  <a:lnTo>
                    <a:pt x="132" y="330"/>
                  </a:lnTo>
                  <a:lnTo>
                    <a:pt x="111" y="313"/>
                  </a:lnTo>
                  <a:lnTo>
                    <a:pt x="92" y="294"/>
                  </a:lnTo>
                  <a:lnTo>
                    <a:pt x="74" y="276"/>
                  </a:lnTo>
                  <a:lnTo>
                    <a:pt x="59" y="257"/>
                  </a:lnTo>
                  <a:lnTo>
                    <a:pt x="45" y="240"/>
                  </a:lnTo>
                  <a:lnTo>
                    <a:pt x="38" y="227"/>
                  </a:lnTo>
                  <a:lnTo>
                    <a:pt x="27" y="204"/>
                  </a:lnTo>
                  <a:lnTo>
                    <a:pt x="15" y="184"/>
                  </a:lnTo>
                  <a:lnTo>
                    <a:pt x="8" y="161"/>
                  </a:lnTo>
                  <a:lnTo>
                    <a:pt x="6" y="137"/>
                  </a:lnTo>
                  <a:lnTo>
                    <a:pt x="4" y="101"/>
                  </a:lnTo>
                  <a:lnTo>
                    <a:pt x="0" y="56"/>
                  </a:lnTo>
                  <a:lnTo>
                    <a:pt x="0" y="18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47" name="Freeform 23"/>
            <p:cNvSpPr>
              <a:spLocks/>
            </p:cNvSpPr>
            <p:nvPr/>
          </p:nvSpPr>
          <p:spPr bwMode="auto">
            <a:xfrm>
              <a:off x="3585" y="643"/>
              <a:ext cx="162" cy="162"/>
            </a:xfrm>
            <a:custGeom>
              <a:avLst/>
              <a:gdLst>
                <a:gd name="T0" fmla="*/ 0 w 323"/>
                <a:gd name="T1" fmla="*/ 5 h 323"/>
                <a:gd name="T2" fmla="*/ 26 w 323"/>
                <a:gd name="T3" fmla="*/ 22 h 323"/>
                <a:gd name="T4" fmla="*/ 63 w 323"/>
                <a:gd name="T5" fmla="*/ 47 h 323"/>
                <a:gd name="T6" fmla="*/ 107 w 323"/>
                <a:gd name="T7" fmla="*/ 77 h 323"/>
                <a:gd name="T8" fmla="*/ 152 w 323"/>
                <a:gd name="T9" fmla="*/ 110 h 323"/>
                <a:gd name="T10" fmla="*/ 193 w 323"/>
                <a:gd name="T11" fmla="*/ 144 h 323"/>
                <a:gd name="T12" fmla="*/ 231 w 323"/>
                <a:gd name="T13" fmla="*/ 174 h 323"/>
                <a:gd name="T14" fmla="*/ 259 w 323"/>
                <a:gd name="T15" fmla="*/ 199 h 323"/>
                <a:gd name="T16" fmla="*/ 274 w 323"/>
                <a:gd name="T17" fmla="*/ 212 h 323"/>
                <a:gd name="T18" fmla="*/ 278 w 323"/>
                <a:gd name="T19" fmla="*/ 234 h 323"/>
                <a:gd name="T20" fmla="*/ 282 w 323"/>
                <a:gd name="T21" fmla="*/ 264 h 323"/>
                <a:gd name="T22" fmla="*/ 280 w 323"/>
                <a:gd name="T23" fmla="*/ 294 h 323"/>
                <a:gd name="T24" fmla="*/ 270 w 323"/>
                <a:gd name="T25" fmla="*/ 323 h 323"/>
                <a:gd name="T26" fmla="*/ 283 w 323"/>
                <a:gd name="T27" fmla="*/ 315 h 323"/>
                <a:gd name="T28" fmla="*/ 295 w 323"/>
                <a:gd name="T29" fmla="*/ 308 h 323"/>
                <a:gd name="T30" fmla="*/ 300 w 323"/>
                <a:gd name="T31" fmla="*/ 296 h 323"/>
                <a:gd name="T32" fmla="*/ 302 w 323"/>
                <a:gd name="T33" fmla="*/ 287 h 323"/>
                <a:gd name="T34" fmla="*/ 302 w 323"/>
                <a:gd name="T35" fmla="*/ 272 h 323"/>
                <a:gd name="T36" fmla="*/ 302 w 323"/>
                <a:gd name="T37" fmla="*/ 249 h 323"/>
                <a:gd name="T38" fmla="*/ 302 w 323"/>
                <a:gd name="T39" fmla="*/ 227 h 323"/>
                <a:gd name="T40" fmla="*/ 302 w 323"/>
                <a:gd name="T41" fmla="*/ 212 h 323"/>
                <a:gd name="T42" fmla="*/ 315 w 323"/>
                <a:gd name="T43" fmla="*/ 193 h 323"/>
                <a:gd name="T44" fmla="*/ 323 w 323"/>
                <a:gd name="T45" fmla="*/ 170 h 323"/>
                <a:gd name="T46" fmla="*/ 321 w 323"/>
                <a:gd name="T47" fmla="*/ 146 h 323"/>
                <a:gd name="T48" fmla="*/ 314 w 323"/>
                <a:gd name="T49" fmla="*/ 122 h 323"/>
                <a:gd name="T50" fmla="*/ 306 w 323"/>
                <a:gd name="T51" fmla="*/ 135 h 323"/>
                <a:gd name="T52" fmla="*/ 298 w 323"/>
                <a:gd name="T53" fmla="*/ 148 h 323"/>
                <a:gd name="T54" fmla="*/ 287 w 323"/>
                <a:gd name="T55" fmla="*/ 161 h 323"/>
                <a:gd name="T56" fmla="*/ 274 w 323"/>
                <a:gd name="T57" fmla="*/ 165 h 323"/>
                <a:gd name="T58" fmla="*/ 261 w 323"/>
                <a:gd name="T59" fmla="*/ 155 h 323"/>
                <a:gd name="T60" fmla="*/ 242 w 323"/>
                <a:gd name="T61" fmla="*/ 142 h 323"/>
                <a:gd name="T62" fmla="*/ 221 w 323"/>
                <a:gd name="T63" fmla="*/ 125 h 323"/>
                <a:gd name="T64" fmla="*/ 201 w 323"/>
                <a:gd name="T65" fmla="*/ 109 h 323"/>
                <a:gd name="T66" fmla="*/ 180 w 323"/>
                <a:gd name="T67" fmla="*/ 90 h 323"/>
                <a:gd name="T68" fmla="*/ 161 w 323"/>
                <a:gd name="T69" fmla="*/ 75 h 323"/>
                <a:gd name="T70" fmla="*/ 150 w 323"/>
                <a:gd name="T71" fmla="*/ 62 h 323"/>
                <a:gd name="T72" fmla="*/ 142 w 323"/>
                <a:gd name="T73" fmla="*/ 54 h 323"/>
                <a:gd name="T74" fmla="*/ 146 w 323"/>
                <a:gd name="T75" fmla="*/ 47 h 323"/>
                <a:gd name="T76" fmla="*/ 152 w 323"/>
                <a:gd name="T77" fmla="*/ 39 h 323"/>
                <a:gd name="T78" fmla="*/ 152 w 323"/>
                <a:gd name="T79" fmla="*/ 31 h 323"/>
                <a:gd name="T80" fmla="*/ 148 w 323"/>
                <a:gd name="T81" fmla="*/ 22 h 323"/>
                <a:gd name="T82" fmla="*/ 141 w 323"/>
                <a:gd name="T83" fmla="*/ 18 h 323"/>
                <a:gd name="T84" fmla="*/ 129 w 323"/>
                <a:gd name="T85" fmla="*/ 13 h 323"/>
                <a:gd name="T86" fmla="*/ 112 w 323"/>
                <a:gd name="T87" fmla="*/ 9 h 323"/>
                <a:gd name="T88" fmla="*/ 94 w 323"/>
                <a:gd name="T89" fmla="*/ 3 h 323"/>
                <a:gd name="T90" fmla="*/ 71 w 323"/>
                <a:gd name="T91" fmla="*/ 1 h 323"/>
                <a:gd name="T92" fmla="*/ 47 w 323"/>
                <a:gd name="T93" fmla="*/ 0 h 323"/>
                <a:gd name="T94" fmla="*/ 24 w 323"/>
                <a:gd name="T95" fmla="*/ 1 h 323"/>
                <a:gd name="T96" fmla="*/ 0 w 323"/>
                <a:gd name="T97" fmla="*/ 5 h 32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23"/>
                <a:gd name="T148" fmla="*/ 0 h 323"/>
                <a:gd name="T149" fmla="*/ 323 w 323"/>
                <a:gd name="T150" fmla="*/ 323 h 32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23" h="323">
                  <a:moveTo>
                    <a:pt x="0" y="5"/>
                  </a:moveTo>
                  <a:lnTo>
                    <a:pt x="26" y="22"/>
                  </a:lnTo>
                  <a:lnTo>
                    <a:pt x="63" y="47"/>
                  </a:lnTo>
                  <a:lnTo>
                    <a:pt x="107" y="77"/>
                  </a:lnTo>
                  <a:lnTo>
                    <a:pt x="152" y="110"/>
                  </a:lnTo>
                  <a:lnTo>
                    <a:pt x="193" y="144"/>
                  </a:lnTo>
                  <a:lnTo>
                    <a:pt x="231" y="174"/>
                  </a:lnTo>
                  <a:lnTo>
                    <a:pt x="259" y="199"/>
                  </a:lnTo>
                  <a:lnTo>
                    <a:pt x="274" y="212"/>
                  </a:lnTo>
                  <a:lnTo>
                    <a:pt x="278" y="234"/>
                  </a:lnTo>
                  <a:lnTo>
                    <a:pt x="282" y="264"/>
                  </a:lnTo>
                  <a:lnTo>
                    <a:pt x="280" y="294"/>
                  </a:lnTo>
                  <a:lnTo>
                    <a:pt x="270" y="323"/>
                  </a:lnTo>
                  <a:lnTo>
                    <a:pt x="283" y="315"/>
                  </a:lnTo>
                  <a:lnTo>
                    <a:pt x="295" y="308"/>
                  </a:lnTo>
                  <a:lnTo>
                    <a:pt x="300" y="296"/>
                  </a:lnTo>
                  <a:lnTo>
                    <a:pt x="302" y="287"/>
                  </a:lnTo>
                  <a:lnTo>
                    <a:pt x="302" y="272"/>
                  </a:lnTo>
                  <a:lnTo>
                    <a:pt x="302" y="249"/>
                  </a:lnTo>
                  <a:lnTo>
                    <a:pt x="302" y="227"/>
                  </a:lnTo>
                  <a:lnTo>
                    <a:pt x="302" y="212"/>
                  </a:lnTo>
                  <a:lnTo>
                    <a:pt x="315" y="193"/>
                  </a:lnTo>
                  <a:lnTo>
                    <a:pt x="323" y="170"/>
                  </a:lnTo>
                  <a:lnTo>
                    <a:pt x="321" y="146"/>
                  </a:lnTo>
                  <a:lnTo>
                    <a:pt x="314" y="122"/>
                  </a:lnTo>
                  <a:lnTo>
                    <a:pt x="306" y="135"/>
                  </a:lnTo>
                  <a:lnTo>
                    <a:pt x="298" y="148"/>
                  </a:lnTo>
                  <a:lnTo>
                    <a:pt x="287" y="161"/>
                  </a:lnTo>
                  <a:lnTo>
                    <a:pt x="274" y="165"/>
                  </a:lnTo>
                  <a:lnTo>
                    <a:pt x="261" y="155"/>
                  </a:lnTo>
                  <a:lnTo>
                    <a:pt x="242" y="142"/>
                  </a:lnTo>
                  <a:lnTo>
                    <a:pt x="221" y="125"/>
                  </a:lnTo>
                  <a:lnTo>
                    <a:pt x="201" y="109"/>
                  </a:lnTo>
                  <a:lnTo>
                    <a:pt x="180" y="90"/>
                  </a:lnTo>
                  <a:lnTo>
                    <a:pt x="161" y="75"/>
                  </a:lnTo>
                  <a:lnTo>
                    <a:pt x="150" y="62"/>
                  </a:lnTo>
                  <a:lnTo>
                    <a:pt x="142" y="54"/>
                  </a:lnTo>
                  <a:lnTo>
                    <a:pt x="146" y="47"/>
                  </a:lnTo>
                  <a:lnTo>
                    <a:pt x="152" y="39"/>
                  </a:lnTo>
                  <a:lnTo>
                    <a:pt x="152" y="31"/>
                  </a:lnTo>
                  <a:lnTo>
                    <a:pt x="148" y="22"/>
                  </a:lnTo>
                  <a:lnTo>
                    <a:pt x="141" y="18"/>
                  </a:lnTo>
                  <a:lnTo>
                    <a:pt x="129" y="13"/>
                  </a:lnTo>
                  <a:lnTo>
                    <a:pt x="112" y="9"/>
                  </a:lnTo>
                  <a:lnTo>
                    <a:pt x="94" y="3"/>
                  </a:lnTo>
                  <a:lnTo>
                    <a:pt x="71" y="1"/>
                  </a:lnTo>
                  <a:lnTo>
                    <a:pt x="47" y="0"/>
                  </a:lnTo>
                  <a:lnTo>
                    <a:pt x="24" y="1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48" name="Freeform 24"/>
            <p:cNvSpPr>
              <a:spLocks/>
            </p:cNvSpPr>
            <p:nvPr/>
          </p:nvSpPr>
          <p:spPr bwMode="auto">
            <a:xfrm>
              <a:off x="3786" y="784"/>
              <a:ext cx="51" cy="42"/>
            </a:xfrm>
            <a:custGeom>
              <a:avLst/>
              <a:gdLst>
                <a:gd name="T0" fmla="*/ 71 w 101"/>
                <a:gd name="T1" fmla="*/ 0 h 85"/>
                <a:gd name="T2" fmla="*/ 79 w 101"/>
                <a:gd name="T3" fmla="*/ 10 h 85"/>
                <a:gd name="T4" fmla="*/ 84 w 101"/>
                <a:gd name="T5" fmla="*/ 21 h 85"/>
                <a:gd name="T6" fmla="*/ 88 w 101"/>
                <a:gd name="T7" fmla="*/ 30 h 85"/>
                <a:gd name="T8" fmla="*/ 88 w 101"/>
                <a:gd name="T9" fmla="*/ 34 h 85"/>
                <a:gd name="T10" fmla="*/ 75 w 101"/>
                <a:gd name="T11" fmla="*/ 38 h 85"/>
                <a:gd name="T12" fmla="*/ 68 w 101"/>
                <a:gd name="T13" fmla="*/ 42 h 85"/>
                <a:gd name="T14" fmla="*/ 62 w 101"/>
                <a:gd name="T15" fmla="*/ 44 h 85"/>
                <a:gd name="T16" fmla="*/ 60 w 101"/>
                <a:gd name="T17" fmla="*/ 49 h 85"/>
                <a:gd name="T18" fmla="*/ 73 w 101"/>
                <a:gd name="T19" fmla="*/ 53 h 85"/>
                <a:gd name="T20" fmla="*/ 86 w 101"/>
                <a:gd name="T21" fmla="*/ 60 h 85"/>
                <a:gd name="T22" fmla="*/ 98 w 101"/>
                <a:gd name="T23" fmla="*/ 66 h 85"/>
                <a:gd name="T24" fmla="*/ 101 w 101"/>
                <a:gd name="T25" fmla="*/ 68 h 85"/>
                <a:gd name="T26" fmla="*/ 98 w 101"/>
                <a:gd name="T27" fmla="*/ 74 h 85"/>
                <a:gd name="T28" fmla="*/ 92 w 101"/>
                <a:gd name="T29" fmla="*/ 77 h 85"/>
                <a:gd name="T30" fmla="*/ 84 w 101"/>
                <a:gd name="T31" fmla="*/ 81 h 85"/>
                <a:gd name="T32" fmla="*/ 77 w 101"/>
                <a:gd name="T33" fmla="*/ 83 h 85"/>
                <a:gd name="T34" fmla="*/ 69 w 101"/>
                <a:gd name="T35" fmla="*/ 85 h 85"/>
                <a:gd name="T36" fmla="*/ 60 w 101"/>
                <a:gd name="T37" fmla="*/ 85 h 85"/>
                <a:gd name="T38" fmla="*/ 51 w 101"/>
                <a:gd name="T39" fmla="*/ 85 h 85"/>
                <a:gd name="T40" fmla="*/ 41 w 101"/>
                <a:gd name="T41" fmla="*/ 83 h 85"/>
                <a:gd name="T42" fmla="*/ 26 w 101"/>
                <a:gd name="T43" fmla="*/ 75 h 85"/>
                <a:gd name="T44" fmla="*/ 15 w 101"/>
                <a:gd name="T45" fmla="*/ 68 h 85"/>
                <a:gd name="T46" fmla="*/ 7 w 101"/>
                <a:gd name="T47" fmla="*/ 59 h 85"/>
                <a:gd name="T48" fmla="*/ 0 w 101"/>
                <a:gd name="T49" fmla="*/ 49 h 85"/>
                <a:gd name="T50" fmla="*/ 13 w 101"/>
                <a:gd name="T51" fmla="*/ 49 h 85"/>
                <a:gd name="T52" fmla="*/ 24 w 101"/>
                <a:gd name="T53" fmla="*/ 49 h 85"/>
                <a:gd name="T54" fmla="*/ 34 w 101"/>
                <a:gd name="T55" fmla="*/ 49 h 85"/>
                <a:gd name="T56" fmla="*/ 41 w 101"/>
                <a:gd name="T57" fmla="*/ 49 h 85"/>
                <a:gd name="T58" fmla="*/ 45 w 101"/>
                <a:gd name="T59" fmla="*/ 36 h 85"/>
                <a:gd name="T60" fmla="*/ 54 w 101"/>
                <a:gd name="T61" fmla="*/ 23 h 85"/>
                <a:gd name="T62" fmla="*/ 64 w 101"/>
                <a:gd name="T63" fmla="*/ 10 h 85"/>
                <a:gd name="T64" fmla="*/ 71 w 101"/>
                <a:gd name="T65" fmla="*/ 0 h 8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1"/>
                <a:gd name="T100" fmla="*/ 0 h 85"/>
                <a:gd name="T101" fmla="*/ 101 w 101"/>
                <a:gd name="T102" fmla="*/ 85 h 8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1" h="85">
                  <a:moveTo>
                    <a:pt x="71" y="0"/>
                  </a:moveTo>
                  <a:lnTo>
                    <a:pt x="79" y="10"/>
                  </a:lnTo>
                  <a:lnTo>
                    <a:pt x="84" y="21"/>
                  </a:lnTo>
                  <a:lnTo>
                    <a:pt x="88" y="30"/>
                  </a:lnTo>
                  <a:lnTo>
                    <a:pt x="88" y="34"/>
                  </a:lnTo>
                  <a:lnTo>
                    <a:pt x="75" y="38"/>
                  </a:lnTo>
                  <a:lnTo>
                    <a:pt x="68" y="42"/>
                  </a:lnTo>
                  <a:lnTo>
                    <a:pt x="62" y="44"/>
                  </a:lnTo>
                  <a:lnTo>
                    <a:pt x="60" y="49"/>
                  </a:lnTo>
                  <a:lnTo>
                    <a:pt x="73" y="53"/>
                  </a:lnTo>
                  <a:lnTo>
                    <a:pt x="86" y="60"/>
                  </a:lnTo>
                  <a:lnTo>
                    <a:pt x="98" y="66"/>
                  </a:lnTo>
                  <a:lnTo>
                    <a:pt x="101" y="68"/>
                  </a:lnTo>
                  <a:lnTo>
                    <a:pt x="98" y="74"/>
                  </a:lnTo>
                  <a:lnTo>
                    <a:pt x="92" y="77"/>
                  </a:lnTo>
                  <a:lnTo>
                    <a:pt x="84" y="81"/>
                  </a:lnTo>
                  <a:lnTo>
                    <a:pt x="77" y="83"/>
                  </a:lnTo>
                  <a:lnTo>
                    <a:pt x="69" y="85"/>
                  </a:lnTo>
                  <a:lnTo>
                    <a:pt x="60" y="85"/>
                  </a:lnTo>
                  <a:lnTo>
                    <a:pt x="51" y="85"/>
                  </a:lnTo>
                  <a:lnTo>
                    <a:pt x="41" y="83"/>
                  </a:lnTo>
                  <a:lnTo>
                    <a:pt x="26" y="75"/>
                  </a:lnTo>
                  <a:lnTo>
                    <a:pt x="15" y="68"/>
                  </a:lnTo>
                  <a:lnTo>
                    <a:pt x="7" y="59"/>
                  </a:lnTo>
                  <a:lnTo>
                    <a:pt x="0" y="49"/>
                  </a:lnTo>
                  <a:lnTo>
                    <a:pt x="13" y="49"/>
                  </a:lnTo>
                  <a:lnTo>
                    <a:pt x="24" y="49"/>
                  </a:lnTo>
                  <a:lnTo>
                    <a:pt x="34" y="49"/>
                  </a:lnTo>
                  <a:lnTo>
                    <a:pt x="41" y="49"/>
                  </a:lnTo>
                  <a:lnTo>
                    <a:pt x="45" y="36"/>
                  </a:lnTo>
                  <a:lnTo>
                    <a:pt x="54" y="23"/>
                  </a:lnTo>
                  <a:lnTo>
                    <a:pt x="64" y="10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49" name="Freeform 25"/>
            <p:cNvSpPr>
              <a:spLocks/>
            </p:cNvSpPr>
            <p:nvPr/>
          </p:nvSpPr>
          <p:spPr bwMode="auto">
            <a:xfrm>
              <a:off x="1239" y="814"/>
              <a:ext cx="635" cy="554"/>
            </a:xfrm>
            <a:custGeom>
              <a:avLst/>
              <a:gdLst>
                <a:gd name="T0" fmla="*/ 406 w 1269"/>
                <a:gd name="T1" fmla="*/ 635 h 1109"/>
                <a:gd name="T2" fmla="*/ 570 w 1269"/>
                <a:gd name="T3" fmla="*/ 658 h 1109"/>
                <a:gd name="T4" fmla="*/ 645 w 1269"/>
                <a:gd name="T5" fmla="*/ 697 h 1109"/>
                <a:gd name="T6" fmla="*/ 707 w 1269"/>
                <a:gd name="T7" fmla="*/ 821 h 1109"/>
                <a:gd name="T8" fmla="*/ 724 w 1269"/>
                <a:gd name="T9" fmla="*/ 934 h 1109"/>
                <a:gd name="T10" fmla="*/ 711 w 1269"/>
                <a:gd name="T11" fmla="*/ 1019 h 1109"/>
                <a:gd name="T12" fmla="*/ 741 w 1269"/>
                <a:gd name="T13" fmla="*/ 1096 h 1109"/>
                <a:gd name="T14" fmla="*/ 776 w 1269"/>
                <a:gd name="T15" fmla="*/ 943 h 1109"/>
                <a:gd name="T16" fmla="*/ 808 w 1269"/>
                <a:gd name="T17" fmla="*/ 1017 h 1109"/>
                <a:gd name="T18" fmla="*/ 816 w 1269"/>
                <a:gd name="T19" fmla="*/ 1094 h 1109"/>
                <a:gd name="T20" fmla="*/ 887 w 1269"/>
                <a:gd name="T21" fmla="*/ 1094 h 1109"/>
                <a:gd name="T22" fmla="*/ 850 w 1269"/>
                <a:gd name="T23" fmla="*/ 840 h 1109"/>
                <a:gd name="T24" fmla="*/ 840 w 1269"/>
                <a:gd name="T25" fmla="*/ 761 h 1109"/>
                <a:gd name="T26" fmla="*/ 840 w 1269"/>
                <a:gd name="T27" fmla="*/ 697 h 1109"/>
                <a:gd name="T28" fmla="*/ 848 w 1269"/>
                <a:gd name="T29" fmla="*/ 641 h 1109"/>
                <a:gd name="T30" fmla="*/ 869 w 1269"/>
                <a:gd name="T31" fmla="*/ 598 h 1109"/>
                <a:gd name="T32" fmla="*/ 899 w 1269"/>
                <a:gd name="T33" fmla="*/ 534 h 1109"/>
                <a:gd name="T34" fmla="*/ 919 w 1269"/>
                <a:gd name="T35" fmla="*/ 489 h 1109"/>
                <a:gd name="T36" fmla="*/ 951 w 1269"/>
                <a:gd name="T37" fmla="*/ 432 h 1109"/>
                <a:gd name="T38" fmla="*/ 1002 w 1269"/>
                <a:gd name="T39" fmla="*/ 363 h 1109"/>
                <a:gd name="T40" fmla="*/ 1051 w 1269"/>
                <a:gd name="T41" fmla="*/ 322 h 1109"/>
                <a:gd name="T42" fmla="*/ 1107 w 1269"/>
                <a:gd name="T43" fmla="*/ 361 h 1109"/>
                <a:gd name="T44" fmla="*/ 1164 w 1269"/>
                <a:gd name="T45" fmla="*/ 423 h 1109"/>
                <a:gd name="T46" fmla="*/ 1237 w 1269"/>
                <a:gd name="T47" fmla="*/ 449 h 1109"/>
                <a:gd name="T48" fmla="*/ 1263 w 1269"/>
                <a:gd name="T49" fmla="*/ 378 h 1109"/>
                <a:gd name="T50" fmla="*/ 1224 w 1269"/>
                <a:gd name="T51" fmla="*/ 258 h 1109"/>
                <a:gd name="T52" fmla="*/ 1183 w 1269"/>
                <a:gd name="T53" fmla="*/ 162 h 1109"/>
                <a:gd name="T54" fmla="*/ 1222 w 1269"/>
                <a:gd name="T55" fmla="*/ 98 h 1109"/>
                <a:gd name="T56" fmla="*/ 1222 w 1269"/>
                <a:gd name="T57" fmla="*/ 49 h 1109"/>
                <a:gd name="T58" fmla="*/ 1156 w 1269"/>
                <a:gd name="T59" fmla="*/ 92 h 1109"/>
                <a:gd name="T60" fmla="*/ 1141 w 1269"/>
                <a:gd name="T61" fmla="*/ 64 h 1109"/>
                <a:gd name="T62" fmla="*/ 1102 w 1269"/>
                <a:gd name="T63" fmla="*/ 29 h 1109"/>
                <a:gd name="T64" fmla="*/ 1077 w 1269"/>
                <a:gd name="T65" fmla="*/ 32 h 1109"/>
                <a:gd name="T66" fmla="*/ 1057 w 1269"/>
                <a:gd name="T67" fmla="*/ 21 h 1109"/>
                <a:gd name="T68" fmla="*/ 1015 w 1269"/>
                <a:gd name="T69" fmla="*/ 59 h 1109"/>
                <a:gd name="T70" fmla="*/ 989 w 1269"/>
                <a:gd name="T71" fmla="*/ 57 h 1109"/>
                <a:gd name="T72" fmla="*/ 963 w 1269"/>
                <a:gd name="T73" fmla="*/ 62 h 1109"/>
                <a:gd name="T74" fmla="*/ 933 w 1269"/>
                <a:gd name="T75" fmla="*/ 70 h 1109"/>
                <a:gd name="T76" fmla="*/ 884 w 1269"/>
                <a:gd name="T77" fmla="*/ 106 h 1109"/>
                <a:gd name="T78" fmla="*/ 748 w 1269"/>
                <a:gd name="T79" fmla="*/ 156 h 1109"/>
                <a:gd name="T80" fmla="*/ 729 w 1269"/>
                <a:gd name="T81" fmla="*/ 168 h 1109"/>
                <a:gd name="T82" fmla="*/ 722 w 1269"/>
                <a:gd name="T83" fmla="*/ 185 h 1109"/>
                <a:gd name="T84" fmla="*/ 705 w 1269"/>
                <a:gd name="T85" fmla="*/ 194 h 1109"/>
                <a:gd name="T86" fmla="*/ 679 w 1269"/>
                <a:gd name="T87" fmla="*/ 201 h 1109"/>
                <a:gd name="T88" fmla="*/ 658 w 1269"/>
                <a:gd name="T89" fmla="*/ 207 h 1109"/>
                <a:gd name="T90" fmla="*/ 605 w 1269"/>
                <a:gd name="T91" fmla="*/ 252 h 1109"/>
                <a:gd name="T92" fmla="*/ 417 w 1269"/>
                <a:gd name="T93" fmla="*/ 237 h 1109"/>
                <a:gd name="T94" fmla="*/ 169 w 1269"/>
                <a:gd name="T95" fmla="*/ 231 h 1109"/>
                <a:gd name="T96" fmla="*/ 32 w 1269"/>
                <a:gd name="T97" fmla="*/ 385 h 1109"/>
                <a:gd name="T98" fmla="*/ 8 w 1269"/>
                <a:gd name="T99" fmla="*/ 605 h 1109"/>
                <a:gd name="T100" fmla="*/ 21 w 1269"/>
                <a:gd name="T101" fmla="*/ 663 h 1109"/>
                <a:gd name="T102" fmla="*/ 85 w 1269"/>
                <a:gd name="T103" fmla="*/ 566 h 1109"/>
                <a:gd name="T104" fmla="*/ 88 w 1269"/>
                <a:gd name="T105" fmla="*/ 697 h 1109"/>
                <a:gd name="T106" fmla="*/ 83 w 1269"/>
                <a:gd name="T107" fmla="*/ 853 h 1109"/>
                <a:gd name="T108" fmla="*/ 92 w 1269"/>
                <a:gd name="T109" fmla="*/ 1084 h 1109"/>
                <a:gd name="T110" fmla="*/ 156 w 1269"/>
                <a:gd name="T111" fmla="*/ 1109 h 1109"/>
                <a:gd name="T112" fmla="*/ 222 w 1269"/>
                <a:gd name="T113" fmla="*/ 1082 h 1109"/>
                <a:gd name="T114" fmla="*/ 179 w 1269"/>
                <a:gd name="T115" fmla="*/ 756 h 1109"/>
                <a:gd name="T116" fmla="*/ 265 w 1269"/>
                <a:gd name="T117" fmla="*/ 628 h 11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69"/>
                <a:gd name="T178" fmla="*/ 0 h 1109"/>
                <a:gd name="T179" fmla="*/ 1269 w 1269"/>
                <a:gd name="T180" fmla="*/ 1109 h 11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69" h="1109">
                  <a:moveTo>
                    <a:pt x="290" y="607"/>
                  </a:moveTo>
                  <a:lnTo>
                    <a:pt x="306" y="611"/>
                  </a:lnTo>
                  <a:lnTo>
                    <a:pt x="325" y="617"/>
                  </a:lnTo>
                  <a:lnTo>
                    <a:pt x="344" y="620"/>
                  </a:lnTo>
                  <a:lnTo>
                    <a:pt x="365" y="626"/>
                  </a:lnTo>
                  <a:lnTo>
                    <a:pt x="385" y="630"/>
                  </a:lnTo>
                  <a:lnTo>
                    <a:pt x="406" y="635"/>
                  </a:lnTo>
                  <a:lnTo>
                    <a:pt x="429" y="639"/>
                  </a:lnTo>
                  <a:lnTo>
                    <a:pt x="453" y="643"/>
                  </a:lnTo>
                  <a:lnTo>
                    <a:pt x="476" y="647"/>
                  </a:lnTo>
                  <a:lnTo>
                    <a:pt x="498" y="650"/>
                  </a:lnTo>
                  <a:lnTo>
                    <a:pt x="523" y="654"/>
                  </a:lnTo>
                  <a:lnTo>
                    <a:pt x="545" y="656"/>
                  </a:lnTo>
                  <a:lnTo>
                    <a:pt x="570" y="658"/>
                  </a:lnTo>
                  <a:lnTo>
                    <a:pt x="592" y="660"/>
                  </a:lnTo>
                  <a:lnTo>
                    <a:pt x="615" y="660"/>
                  </a:lnTo>
                  <a:lnTo>
                    <a:pt x="637" y="660"/>
                  </a:lnTo>
                  <a:lnTo>
                    <a:pt x="632" y="663"/>
                  </a:lnTo>
                  <a:lnTo>
                    <a:pt x="630" y="673"/>
                  </a:lnTo>
                  <a:lnTo>
                    <a:pt x="635" y="684"/>
                  </a:lnTo>
                  <a:lnTo>
                    <a:pt x="645" y="697"/>
                  </a:lnTo>
                  <a:lnTo>
                    <a:pt x="652" y="709"/>
                  </a:lnTo>
                  <a:lnTo>
                    <a:pt x="660" y="725"/>
                  </a:lnTo>
                  <a:lnTo>
                    <a:pt x="669" y="744"/>
                  </a:lnTo>
                  <a:lnTo>
                    <a:pt x="679" y="767"/>
                  </a:lnTo>
                  <a:lnTo>
                    <a:pt x="690" y="787"/>
                  </a:lnTo>
                  <a:lnTo>
                    <a:pt x="699" y="806"/>
                  </a:lnTo>
                  <a:lnTo>
                    <a:pt x="707" y="821"/>
                  </a:lnTo>
                  <a:lnTo>
                    <a:pt x="713" y="827"/>
                  </a:lnTo>
                  <a:lnTo>
                    <a:pt x="703" y="836"/>
                  </a:lnTo>
                  <a:lnTo>
                    <a:pt x="699" y="851"/>
                  </a:lnTo>
                  <a:lnTo>
                    <a:pt x="701" y="868"/>
                  </a:lnTo>
                  <a:lnTo>
                    <a:pt x="713" y="887"/>
                  </a:lnTo>
                  <a:lnTo>
                    <a:pt x="718" y="908"/>
                  </a:lnTo>
                  <a:lnTo>
                    <a:pt x="724" y="934"/>
                  </a:lnTo>
                  <a:lnTo>
                    <a:pt x="728" y="960"/>
                  </a:lnTo>
                  <a:lnTo>
                    <a:pt x="728" y="981"/>
                  </a:lnTo>
                  <a:lnTo>
                    <a:pt x="722" y="987"/>
                  </a:lnTo>
                  <a:lnTo>
                    <a:pt x="716" y="990"/>
                  </a:lnTo>
                  <a:lnTo>
                    <a:pt x="713" y="996"/>
                  </a:lnTo>
                  <a:lnTo>
                    <a:pt x="711" y="1003"/>
                  </a:lnTo>
                  <a:lnTo>
                    <a:pt x="711" y="1019"/>
                  </a:lnTo>
                  <a:lnTo>
                    <a:pt x="709" y="1043"/>
                  </a:lnTo>
                  <a:lnTo>
                    <a:pt x="705" y="1069"/>
                  </a:lnTo>
                  <a:lnTo>
                    <a:pt x="705" y="1092"/>
                  </a:lnTo>
                  <a:lnTo>
                    <a:pt x="713" y="1094"/>
                  </a:lnTo>
                  <a:lnTo>
                    <a:pt x="722" y="1096"/>
                  </a:lnTo>
                  <a:lnTo>
                    <a:pt x="731" y="1096"/>
                  </a:lnTo>
                  <a:lnTo>
                    <a:pt x="741" y="1096"/>
                  </a:lnTo>
                  <a:lnTo>
                    <a:pt x="750" y="1096"/>
                  </a:lnTo>
                  <a:lnTo>
                    <a:pt x="760" y="1096"/>
                  </a:lnTo>
                  <a:lnTo>
                    <a:pt x="765" y="1096"/>
                  </a:lnTo>
                  <a:lnTo>
                    <a:pt x="771" y="1096"/>
                  </a:lnTo>
                  <a:lnTo>
                    <a:pt x="771" y="1058"/>
                  </a:lnTo>
                  <a:lnTo>
                    <a:pt x="773" y="1002"/>
                  </a:lnTo>
                  <a:lnTo>
                    <a:pt x="776" y="943"/>
                  </a:lnTo>
                  <a:lnTo>
                    <a:pt x="780" y="902"/>
                  </a:lnTo>
                  <a:lnTo>
                    <a:pt x="786" y="926"/>
                  </a:lnTo>
                  <a:lnTo>
                    <a:pt x="790" y="955"/>
                  </a:lnTo>
                  <a:lnTo>
                    <a:pt x="795" y="985"/>
                  </a:lnTo>
                  <a:lnTo>
                    <a:pt x="797" y="1013"/>
                  </a:lnTo>
                  <a:lnTo>
                    <a:pt x="803" y="1015"/>
                  </a:lnTo>
                  <a:lnTo>
                    <a:pt x="808" y="1017"/>
                  </a:lnTo>
                  <a:lnTo>
                    <a:pt x="812" y="1019"/>
                  </a:lnTo>
                  <a:lnTo>
                    <a:pt x="814" y="1019"/>
                  </a:lnTo>
                  <a:lnTo>
                    <a:pt x="814" y="1035"/>
                  </a:lnTo>
                  <a:lnTo>
                    <a:pt x="812" y="1058"/>
                  </a:lnTo>
                  <a:lnTo>
                    <a:pt x="808" y="1080"/>
                  </a:lnTo>
                  <a:lnTo>
                    <a:pt x="808" y="1094"/>
                  </a:lnTo>
                  <a:lnTo>
                    <a:pt x="816" y="1094"/>
                  </a:lnTo>
                  <a:lnTo>
                    <a:pt x="825" y="1094"/>
                  </a:lnTo>
                  <a:lnTo>
                    <a:pt x="837" y="1094"/>
                  </a:lnTo>
                  <a:lnTo>
                    <a:pt x="848" y="1094"/>
                  </a:lnTo>
                  <a:lnTo>
                    <a:pt x="861" y="1094"/>
                  </a:lnTo>
                  <a:lnTo>
                    <a:pt x="871" y="1094"/>
                  </a:lnTo>
                  <a:lnTo>
                    <a:pt x="880" y="1094"/>
                  </a:lnTo>
                  <a:lnTo>
                    <a:pt x="887" y="1094"/>
                  </a:lnTo>
                  <a:lnTo>
                    <a:pt x="874" y="1052"/>
                  </a:lnTo>
                  <a:lnTo>
                    <a:pt x="857" y="998"/>
                  </a:lnTo>
                  <a:lnTo>
                    <a:pt x="846" y="941"/>
                  </a:lnTo>
                  <a:lnTo>
                    <a:pt x="844" y="900"/>
                  </a:lnTo>
                  <a:lnTo>
                    <a:pt x="848" y="880"/>
                  </a:lnTo>
                  <a:lnTo>
                    <a:pt x="850" y="861"/>
                  </a:lnTo>
                  <a:lnTo>
                    <a:pt x="850" y="840"/>
                  </a:lnTo>
                  <a:lnTo>
                    <a:pt x="850" y="819"/>
                  </a:lnTo>
                  <a:lnTo>
                    <a:pt x="850" y="810"/>
                  </a:lnTo>
                  <a:lnTo>
                    <a:pt x="848" y="799"/>
                  </a:lnTo>
                  <a:lnTo>
                    <a:pt x="844" y="787"/>
                  </a:lnTo>
                  <a:lnTo>
                    <a:pt x="842" y="778"/>
                  </a:lnTo>
                  <a:lnTo>
                    <a:pt x="840" y="771"/>
                  </a:lnTo>
                  <a:lnTo>
                    <a:pt x="840" y="761"/>
                  </a:lnTo>
                  <a:lnTo>
                    <a:pt x="839" y="752"/>
                  </a:lnTo>
                  <a:lnTo>
                    <a:pt x="839" y="742"/>
                  </a:lnTo>
                  <a:lnTo>
                    <a:pt x="839" y="735"/>
                  </a:lnTo>
                  <a:lnTo>
                    <a:pt x="839" y="725"/>
                  </a:lnTo>
                  <a:lnTo>
                    <a:pt x="839" y="718"/>
                  </a:lnTo>
                  <a:lnTo>
                    <a:pt x="839" y="710"/>
                  </a:lnTo>
                  <a:lnTo>
                    <a:pt x="840" y="697"/>
                  </a:lnTo>
                  <a:lnTo>
                    <a:pt x="840" y="686"/>
                  </a:lnTo>
                  <a:lnTo>
                    <a:pt x="842" y="675"/>
                  </a:lnTo>
                  <a:lnTo>
                    <a:pt x="842" y="663"/>
                  </a:lnTo>
                  <a:lnTo>
                    <a:pt x="842" y="660"/>
                  </a:lnTo>
                  <a:lnTo>
                    <a:pt x="844" y="654"/>
                  </a:lnTo>
                  <a:lnTo>
                    <a:pt x="846" y="648"/>
                  </a:lnTo>
                  <a:lnTo>
                    <a:pt x="848" y="641"/>
                  </a:lnTo>
                  <a:lnTo>
                    <a:pt x="850" y="637"/>
                  </a:lnTo>
                  <a:lnTo>
                    <a:pt x="852" y="632"/>
                  </a:lnTo>
                  <a:lnTo>
                    <a:pt x="854" y="628"/>
                  </a:lnTo>
                  <a:lnTo>
                    <a:pt x="855" y="624"/>
                  </a:lnTo>
                  <a:lnTo>
                    <a:pt x="859" y="615"/>
                  </a:lnTo>
                  <a:lnTo>
                    <a:pt x="865" y="605"/>
                  </a:lnTo>
                  <a:lnTo>
                    <a:pt x="869" y="598"/>
                  </a:lnTo>
                  <a:lnTo>
                    <a:pt x="872" y="588"/>
                  </a:lnTo>
                  <a:lnTo>
                    <a:pt x="878" y="577"/>
                  </a:lnTo>
                  <a:lnTo>
                    <a:pt x="884" y="566"/>
                  </a:lnTo>
                  <a:lnTo>
                    <a:pt x="889" y="556"/>
                  </a:lnTo>
                  <a:lnTo>
                    <a:pt x="893" y="545"/>
                  </a:lnTo>
                  <a:lnTo>
                    <a:pt x="897" y="540"/>
                  </a:lnTo>
                  <a:lnTo>
                    <a:pt x="899" y="534"/>
                  </a:lnTo>
                  <a:lnTo>
                    <a:pt x="902" y="528"/>
                  </a:lnTo>
                  <a:lnTo>
                    <a:pt x="904" y="523"/>
                  </a:lnTo>
                  <a:lnTo>
                    <a:pt x="908" y="517"/>
                  </a:lnTo>
                  <a:lnTo>
                    <a:pt x="910" y="511"/>
                  </a:lnTo>
                  <a:lnTo>
                    <a:pt x="914" y="506"/>
                  </a:lnTo>
                  <a:lnTo>
                    <a:pt x="916" y="500"/>
                  </a:lnTo>
                  <a:lnTo>
                    <a:pt x="919" y="489"/>
                  </a:lnTo>
                  <a:lnTo>
                    <a:pt x="925" y="479"/>
                  </a:lnTo>
                  <a:lnTo>
                    <a:pt x="929" y="470"/>
                  </a:lnTo>
                  <a:lnTo>
                    <a:pt x="934" y="461"/>
                  </a:lnTo>
                  <a:lnTo>
                    <a:pt x="938" y="453"/>
                  </a:lnTo>
                  <a:lnTo>
                    <a:pt x="944" y="446"/>
                  </a:lnTo>
                  <a:lnTo>
                    <a:pt x="948" y="438"/>
                  </a:lnTo>
                  <a:lnTo>
                    <a:pt x="951" y="432"/>
                  </a:lnTo>
                  <a:lnTo>
                    <a:pt x="957" y="423"/>
                  </a:lnTo>
                  <a:lnTo>
                    <a:pt x="963" y="414"/>
                  </a:lnTo>
                  <a:lnTo>
                    <a:pt x="968" y="406"/>
                  </a:lnTo>
                  <a:lnTo>
                    <a:pt x="974" y="399"/>
                  </a:lnTo>
                  <a:lnTo>
                    <a:pt x="985" y="385"/>
                  </a:lnTo>
                  <a:lnTo>
                    <a:pt x="995" y="374"/>
                  </a:lnTo>
                  <a:lnTo>
                    <a:pt x="1002" y="363"/>
                  </a:lnTo>
                  <a:lnTo>
                    <a:pt x="1008" y="355"/>
                  </a:lnTo>
                  <a:lnTo>
                    <a:pt x="1019" y="339"/>
                  </a:lnTo>
                  <a:lnTo>
                    <a:pt x="1028" y="324"/>
                  </a:lnTo>
                  <a:lnTo>
                    <a:pt x="1038" y="312"/>
                  </a:lnTo>
                  <a:lnTo>
                    <a:pt x="1047" y="299"/>
                  </a:lnTo>
                  <a:lnTo>
                    <a:pt x="1049" y="310"/>
                  </a:lnTo>
                  <a:lnTo>
                    <a:pt x="1051" y="322"/>
                  </a:lnTo>
                  <a:lnTo>
                    <a:pt x="1057" y="333"/>
                  </a:lnTo>
                  <a:lnTo>
                    <a:pt x="1068" y="340"/>
                  </a:lnTo>
                  <a:lnTo>
                    <a:pt x="1075" y="344"/>
                  </a:lnTo>
                  <a:lnTo>
                    <a:pt x="1083" y="348"/>
                  </a:lnTo>
                  <a:lnTo>
                    <a:pt x="1092" y="352"/>
                  </a:lnTo>
                  <a:lnTo>
                    <a:pt x="1100" y="357"/>
                  </a:lnTo>
                  <a:lnTo>
                    <a:pt x="1107" y="361"/>
                  </a:lnTo>
                  <a:lnTo>
                    <a:pt x="1115" y="365"/>
                  </a:lnTo>
                  <a:lnTo>
                    <a:pt x="1122" y="369"/>
                  </a:lnTo>
                  <a:lnTo>
                    <a:pt x="1130" y="370"/>
                  </a:lnTo>
                  <a:lnTo>
                    <a:pt x="1137" y="382"/>
                  </a:lnTo>
                  <a:lnTo>
                    <a:pt x="1147" y="397"/>
                  </a:lnTo>
                  <a:lnTo>
                    <a:pt x="1154" y="410"/>
                  </a:lnTo>
                  <a:lnTo>
                    <a:pt x="1164" y="423"/>
                  </a:lnTo>
                  <a:lnTo>
                    <a:pt x="1173" y="436"/>
                  </a:lnTo>
                  <a:lnTo>
                    <a:pt x="1183" y="446"/>
                  </a:lnTo>
                  <a:lnTo>
                    <a:pt x="1192" y="453"/>
                  </a:lnTo>
                  <a:lnTo>
                    <a:pt x="1203" y="457"/>
                  </a:lnTo>
                  <a:lnTo>
                    <a:pt x="1215" y="457"/>
                  </a:lnTo>
                  <a:lnTo>
                    <a:pt x="1226" y="453"/>
                  </a:lnTo>
                  <a:lnTo>
                    <a:pt x="1237" y="449"/>
                  </a:lnTo>
                  <a:lnTo>
                    <a:pt x="1247" y="444"/>
                  </a:lnTo>
                  <a:lnTo>
                    <a:pt x="1256" y="436"/>
                  </a:lnTo>
                  <a:lnTo>
                    <a:pt x="1263" y="429"/>
                  </a:lnTo>
                  <a:lnTo>
                    <a:pt x="1267" y="419"/>
                  </a:lnTo>
                  <a:lnTo>
                    <a:pt x="1269" y="410"/>
                  </a:lnTo>
                  <a:lnTo>
                    <a:pt x="1267" y="393"/>
                  </a:lnTo>
                  <a:lnTo>
                    <a:pt x="1263" y="378"/>
                  </a:lnTo>
                  <a:lnTo>
                    <a:pt x="1258" y="363"/>
                  </a:lnTo>
                  <a:lnTo>
                    <a:pt x="1250" y="346"/>
                  </a:lnTo>
                  <a:lnTo>
                    <a:pt x="1243" y="327"/>
                  </a:lnTo>
                  <a:lnTo>
                    <a:pt x="1237" y="307"/>
                  </a:lnTo>
                  <a:lnTo>
                    <a:pt x="1230" y="290"/>
                  </a:lnTo>
                  <a:lnTo>
                    <a:pt x="1222" y="275"/>
                  </a:lnTo>
                  <a:lnTo>
                    <a:pt x="1224" y="258"/>
                  </a:lnTo>
                  <a:lnTo>
                    <a:pt x="1224" y="243"/>
                  </a:lnTo>
                  <a:lnTo>
                    <a:pt x="1224" y="231"/>
                  </a:lnTo>
                  <a:lnTo>
                    <a:pt x="1220" y="220"/>
                  </a:lnTo>
                  <a:lnTo>
                    <a:pt x="1215" y="209"/>
                  </a:lnTo>
                  <a:lnTo>
                    <a:pt x="1207" y="194"/>
                  </a:lnTo>
                  <a:lnTo>
                    <a:pt x="1196" y="179"/>
                  </a:lnTo>
                  <a:lnTo>
                    <a:pt x="1183" y="162"/>
                  </a:lnTo>
                  <a:lnTo>
                    <a:pt x="1184" y="162"/>
                  </a:lnTo>
                  <a:lnTo>
                    <a:pt x="1190" y="160"/>
                  </a:lnTo>
                  <a:lnTo>
                    <a:pt x="1196" y="158"/>
                  </a:lnTo>
                  <a:lnTo>
                    <a:pt x="1200" y="154"/>
                  </a:lnTo>
                  <a:lnTo>
                    <a:pt x="1203" y="141"/>
                  </a:lnTo>
                  <a:lnTo>
                    <a:pt x="1213" y="121"/>
                  </a:lnTo>
                  <a:lnTo>
                    <a:pt x="1222" y="98"/>
                  </a:lnTo>
                  <a:lnTo>
                    <a:pt x="1230" y="81"/>
                  </a:lnTo>
                  <a:lnTo>
                    <a:pt x="1233" y="70"/>
                  </a:lnTo>
                  <a:lnTo>
                    <a:pt x="1237" y="61"/>
                  </a:lnTo>
                  <a:lnTo>
                    <a:pt x="1237" y="53"/>
                  </a:lnTo>
                  <a:lnTo>
                    <a:pt x="1237" y="51"/>
                  </a:lnTo>
                  <a:lnTo>
                    <a:pt x="1230" y="47"/>
                  </a:lnTo>
                  <a:lnTo>
                    <a:pt x="1222" y="49"/>
                  </a:lnTo>
                  <a:lnTo>
                    <a:pt x="1213" y="57"/>
                  </a:lnTo>
                  <a:lnTo>
                    <a:pt x="1200" y="66"/>
                  </a:lnTo>
                  <a:lnTo>
                    <a:pt x="1190" y="72"/>
                  </a:lnTo>
                  <a:lnTo>
                    <a:pt x="1183" y="76"/>
                  </a:lnTo>
                  <a:lnTo>
                    <a:pt x="1173" y="79"/>
                  </a:lnTo>
                  <a:lnTo>
                    <a:pt x="1164" y="85"/>
                  </a:lnTo>
                  <a:lnTo>
                    <a:pt x="1156" y="92"/>
                  </a:lnTo>
                  <a:lnTo>
                    <a:pt x="1149" y="100"/>
                  </a:lnTo>
                  <a:lnTo>
                    <a:pt x="1143" y="104"/>
                  </a:lnTo>
                  <a:lnTo>
                    <a:pt x="1137" y="106"/>
                  </a:lnTo>
                  <a:lnTo>
                    <a:pt x="1134" y="102"/>
                  </a:lnTo>
                  <a:lnTo>
                    <a:pt x="1134" y="91"/>
                  </a:lnTo>
                  <a:lnTo>
                    <a:pt x="1137" y="76"/>
                  </a:lnTo>
                  <a:lnTo>
                    <a:pt x="1141" y="64"/>
                  </a:lnTo>
                  <a:lnTo>
                    <a:pt x="1132" y="64"/>
                  </a:lnTo>
                  <a:lnTo>
                    <a:pt x="1132" y="44"/>
                  </a:lnTo>
                  <a:lnTo>
                    <a:pt x="1130" y="25"/>
                  </a:lnTo>
                  <a:lnTo>
                    <a:pt x="1126" y="10"/>
                  </a:lnTo>
                  <a:lnTo>
                    <a:pt x="1122" y="0"/>
                  </a:lnTo>
                  <a:lnTo>
                    <a:pt x="1113" y="12"/>
                  </a:lnTo>
                  <a:lnTo>
                    <a:pt x="1102" y="29"/>
                  </a:lnTo>
                  <a:lnTo>
                    <a:pt x="1092" y="44"/>
                  </a:lnTo>
                  <a:lnTo>
                    <a:pt x="1089" y="57"/>
                  </a:lnTo>
                  <a:lnTo>
                    <a:pt x="1085" y="51"/>
                  </a:lnTo>
                  <a:lnTo>
                    <a:pt x="1083" y="44"/>
                  </a:lnTo>
                  <a:lnTo>
                    <a:pt x="1081" y="36"/>
                  </a:lnTo>
                  <a:lnTo>
                    <a:pt x="1081" y="27"/>
                  </a:lnTo>
                  <a:lnTo>
                    <a:pt x="1077" y="32"/>
                  </a:lnTo>
                  <a:lnTo>
                    <a:pt x="1074" y="40"/>
                  </a:lnTo>
                  <a:lnTo>
                    <a:pt x="1068" y="49"/>
                  </a:lnTo>
                  <a:lnTo>
                    <a:pt x="1064" y="55"/>
                  </a:lnTo>
                  <a:lnTo>
                    <a:pt x="1060" y="44"/>
                  </a:lnTo>
                  <a:lnTo>
                    <a:pt x="1059" y="32"/>
                  </a:lnTo>
                  <a:lnTo>
                    <a:pt x="1057" y="25"/>
                  </a:lnTo>
                  <a:lnTo>
                    <a:pt x="1057" y="21"/>
                  </a:lnTo>
                  <a:lnTo>
                    <a:pt x="1053" y="34"/>
                  </a:lnTo>
                  <a:lnTo>
                    <a:pt x="1049" y="46"/>
                  </a:lnTo>
                  <a:lnTo>
                    <a:pt x="1047" y="55"/>
                  </a:lnTo>
                  <a:lnTo>
                    <a:pt x="1045" y="61"/>
                  </a:lnTo>
                  <a:lnTo>
                    <a:pt x="1034" y="57"/>
                  </a:lnTo>
                  <a:lnTo>
                    <a:pt x="1025" y="57"/>
                  </a:lnTo>
                  <a:lnTo>
                    <a:pt x="1015" y="59"/>
                  </a:lnTo>
                  <a:lnTo>
                    <a:pt x="1004" y="64"/>
                  </a:lnTo>
                  <a:lnTo>
                    <a:pt x="1000" y="57"/>
                  </a:lnTo>
                  <a:lnTo>
                    <a:pt x="996" y="49"/>
                  </a:lnTo>
                  <a:lnTo>
                    <a:pt x="995" y="44"/>
                  </a:lnTo>
                  <a:lnTo>
                    <a:pt x="993" y="42"/>
                  </a:lnTo>
                  <a:lnTo>
                    <a:pt x="991" y="49"/>
                  </a:lnTo>
                  <a:lnTo>
                    <a:pt x="989" y="57"/>
                  </a:lnTo>
                  <a:lnTo>
                    <a:pt x="989" y="66"/>
                  </a:lnTo>
                  <a:lnTo>
                    <a:pt x="989" y="74"/>
                  </a:lnTo>
                  <a:lnTo>
                    <a:pt x="981" y="70"/>
                  </a:lnTo>
                  <a:lnTo>
                    <a:pt x="974" y="66"/>
                  </a:lnTo>
                  <a:lnTo>
                    <a:pt x="966" y="61"/>
                  </a:lnTo>
                  <a:lnTo>
                    <a:pt x="963" y="55"/>
                  </a:lnTo>
                  <a:lnTo>
                    <a:pt x="963" y="62"/>
                  </a:lnTo>
                  <a:lnTo>
                    <a:pt x="965" y="68"/>
                  </a:lnTo>
                  <a:lnTo>
                    <a:pt x="966" y="74"/>
                  </a:lnTo>
                  <a:lnTo>
                    <a:pt x="966" y="79"/>
                  </a:lnTo>
                  <a:lnTo>
                    <a:pt x="957" y="76"/>
                  </a:lnTo>
                  <a:lnTo>
                    <a:pt x="948" y="72"/>
                  </a:lnTo>
                  <a:lnTo>
                    <a:pt x="940" y="72"/>
                  </a:lnTo>
                  <a:lnTo>
                    <a:pt x="933" y="70"/>
                  </a:lnTo>
                  <a:lnTo>
                    <a:pt x="934" y="76"/>
                  </a:lnTo>
                  <a:lnTo>
                    <a:pt x="938" y="81"/>
                  </a:lnTo>
                  <a:lnTo>
                    <a:pt x="940" y="85"/>
                  </a:lnTo>
                  <a:lnTo>
                    <a:pt x="940" y="87"/>
                  </a:lnTo>
                  <a:lnTo>
                    <a:pt x="927" y="89"/>
                  </a:lnTo>
                  <a:lnTo>
                    <a:pt x="908" y="96"/>
                  </a:lnTo>
                  <a:lnTo>
                    <a:pt x="884" y="106"/>
                  </a:lnTo>
                  <a:lnTo>
                    <a:pt x="857" y="117"/>
                  </a:lnTo>
                  <a:lnTo>
                    <a:pt x="831" y="130"/>
                  </a:lnTo>
                  <a:lnTo>
                    <a:pt x="805" y="143"/>
                  </a:lnTo>
                  <a:lnTo>
                    <a:pt x="782" y="156"/>
                  </a:lnTo>
                  <a:lnTo>
                    <a:pt x="765" y="168"/>
                  </a:lnTo>
                  <a:lnTo>
                    <a:pt x="756" y="164"/>
                  </a:lnTo>
                  <a:lnTo>
                    <a:pt x="748" y="156"/>
                  </a:lnTo>
                  <a:lnTo>
                    <a:pt x="741" y="151"/>
                  </a:lnTo>
                  <a:lnTo>
                    <a:pt x="735" y="145"/>
                  </a:lnTo>
                  <a:lnTo>
                    <a:pt x="735" y="154"/>
                  </a:lnTo>
                  <a:lnTo>
                    <a:pt x="735" y="160"/>
                  </a:lnTo>
                  <a:lnTo>
                    <a:pt x="735" y="166"/>
                  </a:lnTo>
                  <a:lnTo>
                    <a:pt x="737" y="171"/>
                  </a:lnTo>
                  <a:lnTo>
                    <a:pt x="729" y="168"/>
                  </a:lnTo>
                  <a:lnTo>
                    <a:pt x="724" y="164"/>
                  </a:lnTo>
                  <a:lnTo>
                    <a:pt x="716" y="162"/>
                  </a:lnTo>
                  <a:lnTo>
                    <a:pt x="711" y="158"/>
                  </a:lnTo>
                  <a:lnTo>
                    <a:pt x="714" y="166"/>
                  </a:lnTo>
                  <a:lnTo>
                    <a:pt x="716" y="173"/>
                  </a:lnTo>
                  <a:lnTo>
                    <a:pt x="720" y="179"/>
                  </a:lnTo>
                  <a:lnTo>
                    <a:pt x="722" y="185"/>
                  </a:lnTo>
                  <a:lnTo>
                    <a:pt x="714" y="181"/>
                  </a:lnTo>
                  <a:lnTo>
                    <a:pt x="709" y="177"/>
                  </a:lnTo>
                  <a:lnTo>
                    <a:pt x="703" y="175"/>
                  </a:lnTo>
                  <a:lnTo>
                    <a:pt x="698" y="171"/>
                  </a:lnTo>
                  <a:lnTo>
                    <a:pt x="699" y="181"/>
                  </a:lnTo>
                  <a:lnTo>
                    <a:pt x="703" y="186"/>
                  </a:lnTo>
                  <a:lnTo>
                    <a:pt x="705" y="194"/>
                  </a:lnTo>
                  <a:lnTo>
                    <a:pt x="707" y="198"/>
                  </a:lnTo>
                  <a:lnTo>
                    <a:pt x="696" y="196"/>
                  </a:lnTo>
                  <a:lnTo>
                    <a:pt x="682" y="192"/>
                  </a:lnTo>
                  <a:lnTo>
                    <a:pt x="673" y="188"/>
                  </a:lnTo>
                  <a:lnTo>
                    <a:pt x="669" y="186"/>
                  </a:lnTo>
                  <a:lnTo>
                    <a:pt x="673" y="194"/>
                  </a:lnTo>
                  <a:lnTo>
                    <a:pt x="679" y="201"/>
                  </a:lnTo>
                  <a:lnTo>
                    <a:pt x="682" y="209"/>
                  </a:lnTo>
                  <a:lnTo>
                    <a:pt x="684" y="211"/>
                  </a:lnTo>
                  <a:lnTo>
                    <a:pt x="673" y="209"/>
                  </a:lnTo>
                  <a:lnTo>
                    <a:pt x="662" y="205"/>
                  </a:lnTo>
                  <a:lnTo>
                    <a:pt x="654" y="201"/>
                  </a:lnTo>
                  <a:lnTo>
                    <a:pt x="651" y="200"/>
                  </a:lnTo>
                  <a:lnTo>
                    <a:pt x="658" y="207"/>
                  </a:lnTo>
                  <a:lnTo>
                    <a:pt x="667" y="215"/>
                  </a:lnTo>
                  <a:lnTo>
                    <a:pt x="677" y="220"/>
                  </a:lnTo>
                  <a:lnTo>
                    <a:pt x="681" y="222"/>
                  </a:lnTo>
                  <a:lnTo>
                    <a:pt x="666" y="231"/>
                  </a:lnTo>
                  <a:lnTo>
                    <a:pt x="647" y="239"/>
                  </a:lnTo>
                  <a:lnTo>
                    <a:pt x="626" y="246"/>
                  </a:lnTo>
                  <a:lnTo>
                    <a:pt x="605" y="252"/>
                  </a:lnTo>
                  <a:lnTo>
                    <a:pt x="583" y="258"/>
                  </a:lnTo>
                  <a:lnTo>
                    <a:pt x="558" y="260"/>
                  </a:lnTo>
                  <a:lnTo>
                    <a:pt x="536" y="260"/>
                  </a:lnTo>
                  <a:lnTo>
                    <a:pt x="511" y="256"/>
                  </a:lnTo>
                  <a:lnTo>
                    <a:pt x="485" y="250"/>
                  </a:lnTo>
                  <a:lnTo>
                    <a:pt x="453" y="243"/>
                  </a:lnTo>
                  <a:lnTo>
                    <a:pt x="417" y="237"/>
                  </a:lnTo>
                  <a:lnTo>
                    <a:pt x="380" y="230"/>
                  </a:lnTo>
                  <a:lnTo>
                    <a:pt x="340" y="226"/>
                  </a:lnTo>
                  <a:lnTo>
                    <a:pt x="301" y="222"/>
                  </a:lnTo>
                  <a:lnTo>
                    <a:pt x="263" y="220"/>
                  </a:lnTo>
                  <a:lnTo>
                    <a:pt x="229" y="220"/>
                  </a:lnTo>
                  <a:lnTo>
                    <a:pt x="199" y="224"/>
                  </a:lnTo>
                  <a:lnTo>
                    <a:pt x="169" y="231"/>
                  </a:lnTo>
                  <a:lnTo>
                    <a:pt x="143" y="241"/>
                  </a:lnTo>
                  <a:lnTo>
                    <a:pt x="118" y="254"/>
                  </a:lnTo>
                  <a:lnTo>
                    <a:pt x="96" y="271"/>
                  </a:lnTo>
                  <a:lnTo>
                    <a:pt x="75" y="293"/>
                  </a:lnTo>
                  <a:lnTo>
                    <a:pt x="56" y="318"/>
                  </a:lnTo>
                  <a:lnTo>
                    <a:pt x="41" y="348"/>
                  </a:lnTo>
                  <a:lnTo>
                    <a:pt x="32" y="385"/>
                  </a:lnTo>
                  <a:lnTo>
                    <a:pt x="32" y="421"/>
                  </a:lnTo>
                  <a:lnTo>
                    <a:pt x="36" y="455"/>
                  </a:lnTo>
                  <a:lnTo>
                    <a:pt x="34" y="487"/>
                  </a:lnTo>
                  <a:lnTo>
                    <a:pt x="30" y="508"/>
                  </a:lnTo>
                  <a:lnTo>
                    <a:pt x="23" y="534"/>
                  </a:lnTo>
                  <a:lnTo>
                    <a:pt x="15" y="568"/>
                  </a:lnTo>
                  <a:lnTo>
                    <a:pt x="8" y="605"/>
                  </a:lnTo>
                  <a:lnTo>
                    <a:pt x="2" y="647"/>
                  </a:lnTo>
                  <a:lnTo>
                    <a:pt x="0" y="686"/>
                  </a:lnTo>
                  <a:lnTo>
                    <a:pt x="4" y="724"/>
                  </a:lnTo>
                  <a:lnTo>
                    <a:pt x="13" y="759"/>
                  </a:lnTo>
                  <a:lnTo>
                    <a:pt x="11" y="729"/>
                  </a:lnTo>
                  <a:lnTo>
                    <a:pt x="13" y="697"/>
                  </a:lnTo>
                  <a:lnTo>
                    <a:pt x="21" y="663"/>
                  </a:lnTo>
                  <a:lnTo>
                    <a:pt x="30" y="630"/>
                  </a:lnTo>
                  <a:lnTo>
                    <a:pt x="40" y="596"/>
                  </a:lnTo>
                  <a:lnTo>
                    <a:pt x="49" y="564"/>
                  </a:lnTo>
                  <a:lnTo>
                    <a:pt x="56" y="534"/>
                  </a:lnTo>
                  <a:lnTo>
                    <a:pt x="60" y="506"/>
                  </a:lnTo>
                  <a:lnTo>
                    <a:pt x="71" y="538"/>
                  </a:lnTo>
                  <a:lnTo>
                    <a:pt x="85" y="566"/>
                  </a:lnTo>
                  <a:lnTo>
                    <a:pt x="96" y="590"/>
                  </a:lnTo>
                  <a:lnTo>
                    <a:pt x="102" y="609"/>
                  </a:lnTo>
                  <a:lnTo>
                    <a:pt x="103" y="628"/>
                  </a:lnTo>
                  <a:lnTo>
                    <a:pt x="105" y="652"/>
                  </a:lnTo>
                  <a:lnTo>
                    <a:pt x="105" y="673"/>
                  </a:lnTo>
                  <a:lnTo>
                    <a:pt x="100" y="688"/>
                  </a:lnTo>
                  <a:lnTo>
                    <a:pt x="88" y="697"/>
                  </a:lnTo>
                  <a:lnTo>
                    <a:pt x="77" y="709"/>
                  </a:lnTo>
                  <a:lnTo>
                    <a:pt x="68" y="720"/>
                  </a:lnTo>
                  <a:lnTo>
                    <a:pt x="64" y="733"/>
                  </a:lnTo>
                  <a:lnTo>
                    <a:pt x="66" y="754"/>
                  </a:lnTo>
                  <a:lnTo>
                    <a:pt x="71" y="784"/>
                  </a:lnTo>
                  <a:lnTo>
                    <a:pt x="75" y="819"/>
                  </a:lnTo>
                  <a:lnTo>
                    <a:pt x="83" y="853"/>
                  </a:lnTo>
                  <a:lnTo>
                    <a:pt x="90" y="885"/>
                  </a:lnTo>
                  <a:lnTo>
                    <a:pt x="94" y="923"/>
                  </a:lnTo>
                  <a:lnTo>
                    <a:pt x="94" y="960"/>
                  </a:lnTo>
                  <a:lnTo>
                    <a:pt x="88" y="996"/>
                  </a:lnTo>
                  <a:lnTo>
                    <a:pt x="85" y="1022"/>
                  </a:lnTo>
                  <a:lnTo>
                    <a:pt x="88" y="1056"/>
                  </a:lnTo>
                  <a:lnTo>
                    <a:pt x="92" y="1084"/>
                  </a:lnTo>
                  <a:lnTo>
                    <a:pt x="98" y="1101"/>
                  </a:lnTo>
                  <a:lnTo>
                    <a:pt x="105" y="1101"/>
                  </a:lnTo>
                  <a:lnTo>
                    <a:pt x="115" y="1103"/>
                  </a:lnTo>
                  <a:lnTo>
                    <a:pt x="126" y="1105"/>
                  </a:lnTo>
                  <a:lnTo>
                    <a:pt x="137" y="1105"/>
                  </a:lnTo>
                  <a:lnTo>
                    <a:pt x="147" y="1107"/>
                  </a:lnTo>
                  <a:lnTo>
                    <a:pt x="156" y="1109"/>
                  </a:lnTo>
                  <a:lnTo>
                    <a:pt x="162" y="1109"/>
                  </a:lnTo>
                  <a:lnTo>
                    <a:pt x="164" y="1109"/>
                  </a:lnTo>
                  <a:lnTo>
                    <a:pt x="167" y="1073"/>
                  </a:lnTo>
                  <a:lnTo>
                    <a:pt x="182" y="1077"/>
                  </a:lnTo>
                  <a:lnTo>
                    <a:pt x="201" y="1080"/>
                  </a:lnTo>
                  <a:lnTo>
                    <a:pt x="216" y="1082"/>
                  </a:lnTo>
                  <a:lnTo>
                    <a:pt x="222" y="1082"/>
                  </a:lnTo>
                  <a:lnTo>
                    <a:pt x="207" y="1054"/>
                  </a:lnTo>
                  <a:lnTo>
                    <a:pt x="194" y="1022"/>
                  </a:lnTo>
                  <a:lnTo>
                    <a:pt x="181" y="983"/>
                  </a:lnTo>
                  <a:lnTo>
                    <a:pt x="177" y="940"/>
                  </a:lnTo>
                  <a:lnTo>
                    <a:pt x="177" y="885"/>
                  </a:lnTo>
                  <a:lnTo>
                    <a:pt x="175" y="818"/>
                  </a:lnTo>
                  <a:lnTo>
                    <a:pt x="179" y="756"/>
                  </a:lnTo>
                  <a:lnTo>
                    <a:pt x="190" y="714"/>
                  </a:lnTo>
                  <a:lnTo>
                    <a:pt x="199" y="701"/>
                  </a:lnTo>
                  <a:lnTo>
                    <a:pt x="211" y="686"/>
                  </a:lnTo>
                  <a:lnTo>
                    <a:pt x="222" y="671"/>
                  </a:lnTo>
                  <a:lnTo>
                    <a:pt x="237" y="654"/>
                  </a:lnTo>
                  <a:lnTo>
                    <a:pt x="250" y="641"/>
                  </a:lnTo>
                  <a:lnTo>
                    <a:pt x="265" y="628"/>
                  </a:lnTo>
                  <a:lnTo>
                    <a:pt x="278" y="617"/>
                  </a:lnTo>
                  <a:lnTo>
                    <a:pt x="290" y="60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50" name="Freeform 26"/>
            <p:cNvSpPr>
              <a:spLocks/>
            </p:cNvSpPr>
            <p:nvPr/>
          </p:nvSpPr>
          <p:spPr bwMode="auto">
            <a:xfrm>
              <a:off x="1643" y="1189"/>
              <a:ext cx="21" cy="35"/>
            </a:xfrm>
            <a:custGeom>
              <a:avLst/>
              <a:gdLst>
                <a:gd name="T0" fmla="*/ 42 w 42"/>
                <a:gd name="T1" fmla="*/ 69 h 69"/>
                <a:gd name="T2" fmla="*/ 42 w 42"/>
                <a:gd name="T3" fmla="*/ 60 h 69"/>
                <a:gd name="T4" fmla="*/ 40 w 42"/>
                <a:gd name="T5" fmla="*/ 49 h 69"/>
                <a:gd name="T6" fmla="*/ 36 w 42"/>
                <a:gd name="T7" fmla="*/ 37 h 69"/>
                <a:gd name="T8" fmla="*/ 34 w 42"/>
                <a:gd name="T9" fmla="*/ 28 h 69"/>
                <a:gd name="T10" fmla="*/ 25 w 42"/>
                <a:gd name="T11" fmla="*/ 24 h 69"/>
                <a:gd name="T12" fmla="*/ 15 w 42"/>
                <a:gd name="T13" fmla="*/ 17 h 69"/>
                <a:gd name="T14" fmla="*/ 6 w 42"/>
                <a:gd name="T15" fmla="*/ 7 h 69"/>
                <a:gd name="T16" fmla="*/ 0 w 42"/>
                <a:gd name="T17" fmla="*/ 0 h 69"/>
                <a:gd name="T18" fmla="*/ 8 w 42"/>
                <a:gd name="T19" fmla="*/ 21 h 69"/>
                <a:gd name="T20" fmla="*/ 17 w 42"/>
                <a:gd name="T21" fmla="*/ 32 h 69"/>
                <a:gd name="T22" fmla="*/ 29 w 42"/>
                <a:gd name="T23" fmla="*/ 47 h 69"/>
                <a:gd name="T24" fmla="*/ 36 w 42"/>
                <a:gd name="T25" fmla="*/ 60 h 69"/>
                <a:gd name="T26" fmla="*/ 42 w 42"/>
                <a:gd name="T27" fmla="*/ 69 h 6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2"/>
                <a:gd name="T43" fmla="*/ 0 h 69"/>
                <a:gd name="T44" fmla="*/ 42 w 42"/>
                <a:gd name="T45" fmla="*/ 69 h 6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2" h="69">
                  <a:moveTo>
                    <a:pt x="42" y="69"/>
                  </a:moveTo>
                  <a:lnTo>
                    <a:pt x="42" y="60"/>
                  </a:lnTo>
                  <a:lnTo>
                    <a:pt x="40" y="49"/>
                  </a:lnTo>
                  <a:lnTo>
                    <a:pt x="36" y="37"/>
                  </a:lnTo>
                  <a:lnTo>
                    <a:pt x="34" y="28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6" y="7"/>
                  </a:lnTo>
                  <a:lnTo>
                    <a:pt x="0" y="0"/>
                  </a:lnTo>
                  <a:lnTo>
                    <a:pt x="8" y="21"/>
                  </a:lnTo>
                  <a:lnTo>
                    <a:pt x="17" y="32"/>
                  </a:lnTo>
                  <a:lnTo>
                    <a:pt x="29" y="47"/>
                  </a:lnTo>
                  <a:lnTo>
                    <a:pt x="36" y="60"/>
                  </a:lnTo>
                  <a:lnTo>
                    <a:pt x="42" y="6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51" name="Freeform 27"/>
            <p:cNvSpPr>
              <a:spLocks/>
            </p:cNvSpPr>
            <p:nvPr/>
          </p:nvSpPr>
          <p:spPr bwMode="auto">
            <a:xfrm>
              <a:off x="1640" y="1146"/>
              <a:ext cx="18" cy="39"/>
            </a:xfrm>
            <a:custGeom>
              <a:avLst/>
              <a:gdLst>
                <a:gd name="T0" fmla="*/ 36 w 36"/>
                <a:gd name="T1" fmla="*/ 79 h 79"/>
                <a:gd name="T2" fmla="*/ 36 w 36"/>
                <a:gd name="T3" fmla="*/ 72 h 79"/>
                <a:gd name="T4" fmla="*/ 36 w 36"/>
                <a:gd name="T5" fmla="*/ 62 h 79"/>
                <a:gd name="T6" fmla="*/ 36 w 36"/>
                <a:gd name="T7" fmla="*/ 55 h 79"/>
                <a:gd name="T8" fmla="*/ 36 w 36"/>
                <a:gd name="T9" fmla="*/ 47 h 79"/>
                <a:gd name="T10" fmla="*/ 28 w 36"/>
                <a:gd name="T11" fmla="*/ 32 h 79"/>
                <a:gd name="T12" fmla="*/ 20 w 36"/>
                <a:gd name="T13" fmla="*/ 19 h 79"/>
                <a:gd name="T14" fmla="*/ 13 w 36"/>
                <a:gd name="T15" fmla="*/ 8 h 79"/>
                <a:gd name="T16" fmla="*/ 5 w 36"/>
                <a:gd name="T17" fmla="*/ 0 h 79"/>
                <a:gd name="T18" fmla="*/ 0 w 36"/>
                <a:gd name="T19" fmla="*/ 17 h 79"/>
                <a:gd name="T20" fmla="*/ 7 w 36"/>
                <a:gd name="T21" fmla="*/ 34 h 79"/>
                <a:gd name="T22" fmla="*/ 17 w 36"/>
                <a:gd name="T23" fmla="*/ 51 h 79"/>
                <a:gd name="T24" fmla="*/ 26 w 36"/>
                <a:gd name="T25" fmla="*/ 68 h 79"/>
                <a:gd name="T26" fmla="*/ 36 w 36"/>
                <a:gd name="T27" fmla="*/ 79 h 7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6"/>
                <a:gd name="T43" fmla="*/ 0 h 79"/>
                <a:gd name="T44" fmla="*/ 36 w 36"/>
                <a:gd name="T45" fmla="*/ 79 h 7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6" h="79">
                  <a:moveTo>
                    <a:pt x="36" y="79"/>
                  </a:moveTo>
                  <a:lnTo>
                    <a:pt x="36" y="72"/>
                  </a:lnTo>
                  <a:lnTo>
                    <a:pt x="36" y="62"/>
                  </a:lnTo>
                  <a:lnTo>
                    <a:pt x="36" y="55"/>
                  </a:lnTo>
                  <a:lnTo>
                    <a:pt x="36" y="47"/>
                  </a:lnTo>
                  <a:lnTo>
                    <a:pt x="28" y="32"/>
                  </a:lnTo>
                  <a:lnTo>
                    <a:pt x="20" y="19"/>
                  </a:lnTo>
                  <a:lnTo>
                    <a:pt x="13" y="8"/>
                  </a:lnTo>
                  <a:lnTo>
                    <a:pt x="5" y="0"/>
                  </a:lnTo>
                  <a:lnTo>
                    <a:pt x="0" y="17"/>
                  </a:lnTo>
                  <a:lnTo>
                    <a:pt x="7" y="34"/>
                  </a:lnTo>
                  <a:lnTo>
                    <a:pt x="17" y="51"/>
                  </a:lnTo>
                  <a:lnTo>
                    <a:pt x="26" y="68"/>
                  </a:lnTo>
                  <a:lnTo>
                    <a:pt x="36" y="7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52" name="Freeform 28"/>
            <p:cNvSpPr>
              <a:spLocks/>
            </p:cNvSpPr>
            <p:nvPr/>
          </p:nvSpPr>
          <p:spPr bwMode="auto">
            <a:xfrm>
              <a:off x="1615" y="1094"/>
              <a:ext cx="48" cy="52"/>
            </a:xfrm>
            <a:custGeom>
              <a:avLst/>
              <a:gdLst>
                <a:gd name="T0" fmla="*/ 90 w 96"/>
                <a:gd name="T1" fmla="*/ 103 h 103"/>
                <a:gd name="T2" fmla="*/ 90 w 96"/>
                <a:gd name="T3" fmla="*/ 100 h 103"/>
                <a:gd name="T4" fmla="*/ 92 w 96"/>
                <a:gd name="T5" fmla="*/ 94 h 103"/>
                <a:gd name="T6" fmla="*/ 94 w 96"/>
                <a:gd name="T7" fmla="*/ 88 h 103"/>
                <a:gd name="T8" fmla="*/ 96 w 96"/>
                <a:gd name="T9" fmla="*/ 81 h 103"/>
                <a:gd name="T10" fmla="*/ 83 w 96"/>
                <a:gd name="T11" fmla="*/ 64 h 103"/>
                <a:gd name="T12" fmla="*/ 71 w 96"/>
                <a:gd name="T13" fmla="*/ 49 h 103"/>
                <a:gd name="T14" fmla="*/ 62 w 96"/>
                <a:gd name="T15" fmla="*/ 36 h 103"/>
                <a:gd name="T16" fmla="*/ 47 w 96"/>
                <a:gd name="T17" fmla="*/ 26 h 103"/>
                <a:gd name="T18" fmla="*/ 30 w 96"/>
                <a:gd name="T19" fmla="*/ 19 h 103"/>
                <a:gd name="T20" fmla="*/ 19 w 96"/>
                <a:gd name="T21" fmla="*/ 13 h 103"/>
                <a:gd name="T22" fmla="*/ 8 w 96"/>
                <a:gd name="T23" fmla="*/ 8 h 103"/>
                <a:gd name="T24" fmla="*/ 0 w 96"/>
                <a:gd name="T25" fmla="*/ 0 h 103"/>
                <a:gd name="T26" fmla="*/ 8 w 96"/>
                <a:gd name="T27" fmla="*/ 15 h 103"/>
                <a:gd name="T28" fmla="*/ 19 w 96"/>
                <a:gd name="T29" fmla="*/ 30 h 103"/>
                <a:gd name="T30" fmla="*/ 30 w 96"/>
                <a:gd name="T31" fmla="*/ 43 h 103"/>
                <a:gd name="T32" fmla="*/ 43 w 96"/>
                <a:gd name="T33" fmla="*/ 58 h 103"/>
                <a:gd name="T34" fmla="*/ 56 w 96"/>
                <a:gd name="T35" fmla="*/ 72 h 103"/>
                <a:gd name="T36" fmla="*/ 68 w 96"/>
                <a:gd name="T37" fmla="*/ 83 h 103"/>
                <a:gd name="T38" fmla="*/ 81 w 96"/>
                <a:gd name="T39" fmla="*/ 94 h 103"/>
                <a:gd name="T40" fmla="*/ 90 w 96"/>
                <a:gd name="T41" fmla="*/ 103 h 10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03"/>
                <a:gd name="T65" fmla="*/ 96 w 96"/>
                <a:gd name="T66" fmla="*/ 103 h 10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03">
                  <a:moveTo>
                    <a:pt x="90" y="103"/>
                  </a:moveTo>
                  <a:lnTo>
                    <a:pt x="90" y="100"/>
                  </a:lnTo>
                  <a:lnTo>
                    <a:pt x="92" y="94"/>
                  </a:lnTo>
                  <a:lnTo>
                    <a:pt x="94" y="88"/>
                  </a:lnTo>
                  <a:lnTo>
                    <a:pt x="96" y="81"/>
                  </a:lnTo>
                  <a:lnTo>
                    <a:pt x="83" y="64"/>
                  </a:lnTo>
                  <a:lnTo>
                    <a:pt x="71" y="49"/>
                  </a:lnTo>
                  <a:lnTo>
                    <a:pt x="62" y="36"/>
                  </a:lnTo>
                  <a:lnTo>
                    <a:pt x="47" y="26"/>
                  </a:lnTo>
                  <a:lnTo>
                    <a:pt x="30" y="19"/>
                  </a:lnTo>
                  <a:lnTo>
                    <a:pt x="19" y="13"/>
                  </a:lnTo>
                  <a:lnTo>
                    <a:pt x="8" y="8"/>
                  </a:lnTo>
                  <a:lnTo>
                    <a:pt x="0" y="0"/>
                  </a:lnTo>
                  <a:lnTo>
                    <a:pt x="8" y="15"/>
                  </a:lnTo>
                  <a:lnTo>
                    <a:pt x="19" y="30"/>
                  </a:lnTo>
                  <a:lnTo>
                    <a:pt x="30" y="43"/>
                  </a:lnTo>
                  <a:lnTo>
                    <a:pt x="43" y="58"/>
                  </a:lnTo>
                  <a:lnTo>
                    <a:pt x="56" y="72"/>
                  </a:lnTo>
                  <a:lnTo>
                    <a:pt x="68" y="83"/>
                  </a:lnTo>
                  <a:lnTo>
                    <a:pt x="81" y="94"/>
                  </a:lnTo>
                  <a:lnTo>
                    <a:pt x="90" y="1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53" name="Freeform 29"/>
            <p:cNvSpPr>
              <a:spLocks/>
            </p:cNvSpPr>
            <p:nvPr/>
          </p:nvSpPr>
          <p:spPr bwMode="auto">
            <a:xfrm>
              <a:off x="1605" y="923"/>
              <a:ext cx="70" cy="203"/>
            </a:xfrm>
            <a:custGeom>
              <a:avLst/>
              <a:gdLst>
                <a:gd name="T0" fmla="*/ 124 w 141"/>
                <a:gd name="T1" fmla="*/ 406 h 406"/>
                <a:gd name="T2" fmla="*/ 128 w 141"/>
                <a:gd name="T3" fmla="*/ 397 h 406"/>
                <a:gd name="T4" fmla="*/ 134 w 141"/>
                <a:gd name="T5" fmla="*/ 387 h 406"/>
                <a:gd name="T6" fmla="*/ 138 w 141"/>
                <a:gd name="T7" fmla="*/ 380 h 406"/>
                <a:gd name="T8" fmla="*/ 141 w 141"/>
                <a:gd name="T9" fmla="*/ 370 h 406"/>
                <a:gd name="T10" fmla="*/ 130 w 141"/>
                <a:gd name="T11" fmla="*/ 359 h 406"/>
                <a:gd name="T12" fmla="*/ 117 w 141"/>
                <a:gd name="T13" fmla="*/ 344 h 406"/>
                <a:gd name="T14" fmla="*/ 104 w 141"/>
                <a:gd name="T15" fmla="*/ 327 h 406"/>
                <a:gd name="T16" fmla="*/ 91 w 141"/>
                <a:gd name="T17" fmla="*/ 308 h 406"/>
                <a:gd name="T18" fmla="*/ 79 w 141"/>
                <a:gd name="T19" fmla="*/ 290 h 406"/>
                <a:gd name="T20" fmla="*/ 70 w 141"/>
                <a:gd name="T21" fmla="*/ 271 h 406"/>
                <a:gd name="T22" fmla="*/ 64 w 141"/>
                <a:gd name="T23" fmla="*/ 256 h 406"/>
                <a:gd name="T24" fmla="*/ 61 w 141"/>
                <a:gd name="T25" fmla="*/ 243 h 406"/>
                <a:gd name="T26" fmla="*/ 59 w 141"/>
                <a:gd name="T27" fmla="*/ 214 h 406"/>
                <a:gd name="T28" fmla="*/ 61 w 141"/>
                <a:gd name="T29" fmla="*/ 179 h 406"/>
                <a:gd name="T30" fmla="*/ 61 w 141"/>
                <a:gd name="T31" fmla="*/ 139 h 406"/>
                <a:gd name="T32" fmla="*/ 57 w 141"/>
                <a:gd name="T33" fmla="*/ 104 h 406"/>
                <a:gd name="T34" fmla="*/ 51 w 141"/>
                <a:gd name="T35" fmla="*/ 72 h 406"/>
                <a:gd name="T36" fmla="*/ 44 w 141"/>
                <a:gd name="T37" fmla="*/ 42 h 406"/>
                <a:gd name="T38" fmla="*/ 38 w 141"/>
                <a:gd name="T39" fmla="*/ 17 h 406"/>
                <a:gd name="T40" fmla="*/ 30 w 141"/>
                <a:gd name="T41" fmla="*/ 0 h 406"/>
                <a:gd name="T42" fmla="*/ 23 w 141"/>
                <a:gd name="T43" fmla="*/ 6 h 406"/>
                <a:gd name="T44" fmla="*/ 14 w 141"/>
                <a:gd name="T45" fmla="*/ 10 h 406"/>
                <a:gd name="T46" fmla="*/ 6 w 141"/>
                <a:gd name="T47" fmla="*/ 15 h 406"/>
                <a:gd name="T48" fmla="*/ 0 w 141"/>
                <a:gd name="T49" fmla="*/ 19 h 406"/>
                <a:gd name="T50" fmla="*/ 14 w 141"/>
                <a:gd name="T51" fmla="*/ 42 h 406"/>
                <a:gd name="T52" fmla="*/ 23 w 141"/>
                <a:gd name="T53" fmla="*/ 64 h 406"/>
                <a:gd name="T54" fmla="*/ 30 w 141"/>
                <a:gd name="T55" fmla="*/ 89 h 406"/>
                <a:gd name="T56" fmla="*/ 34 w 141"/>
                <a:gd name="T57" fmla="*/ 111 h 406"/>
                <a:gd name="T58" fmla="*/ 34 w 141"/>
                <a:gd name="T59" fmla="*/ 143 h 406"/>
                <a:gd name="T60" fmla="*/ 34 w 141"/>
                <a:gd name="T61" fmla="*/ 184 h 406"/>
                <a:gd name="T62" fmla="*/ 34 w 141"/>
                <a:gd name="T63" fmla="*/ 229 h 406"/>
                <a:gd name="T64" fmla="*/ 38 w 141"/>
                <a:gd name="T65" fmla="*/ 265 h 406"/>
                <a:gd name="T66" fmla="*/ 44 w 141"/>
                <a:gd name="T67" fmla="*/ 286 h 406"/>
                <a:gd name="T68" fmla="*/ 53 w 141"/>
                <a:gd name="T69" fmla="*/ 305 h 406"/>
                <a:gd name="T70" fmla="*/ 68 w 141"/>
                <a:gd name="T71" fmla="*/ 325 h 406"/>
                <a:gd name="T72" fmla="*/ 81 w 141"/>
                <a:gd name="T73" fmla="*/ 344 h 406"/>
                <a:gd name="T74" fmla="*/ 96 w 141"/>
                <a:gd name="T75" fmla="*/ 361 h 406"/>
                <a:gd name="T76" fmla="*/ 109 w 141"/>
                <a:gd name="T77" fmla="*/ 378 h 406"/>
                <a:gd name="T78" fmla="*/ 119 w 141"/>
                <a:gd name="T79" fmla="*/ 393 h 406"/>
                <a:gd name="T80" fmla="*/ 124 w 141"/>
                <a:gd name="T81" fmla="*/ 406 h 40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41"/>
                <a:gd name="T124" fmla="*/ 0 h 406"/>
                <a:gd name="T125" fmla="*/ 141 w 141"/>
                <a:gd name="T126" fmla="*/ 406 h 40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41" h="406">
                  <a:moveTo>
                    <a:pt x="124" y="406"/>
                  </a:moveTo>
                  <a:lnTo>
                    <a:pt x="128" y="397"/>
                  </a:lnTo>
                  <a:lnTo>
                    <a:pt x="134" y="387"/>
                  </a:lnTo>
                  <a:lnTo>
                    <a:pt x="138" y="380"/>
                  </a:lnTo>
                  <a:lnTo>
                    <a:pt x="141" y="370"/>
                  </a:lnTo>
                  <a:lnTo>
                    <a:pt x="130" y="359"/>
                  </a:lnTo>
                  <a:lnTo>
                    <a:pt x="117" y="344"/>
                  </a:lnTo>
                  <a:lnTo>
                    <a:pt x="104" y="327"/>
                  </a:lnTo>
                  <a:lnTo>
                    <a:pt x="91" y="308"/>
                  </a:lnTo>
                  <a:lnTo>
                    <a:pt x="79" y="290"/>
                  </a:lnTo>
                  <a:lnTo>
                    <a:pt x="70" y="271"/>
                  </a:lnTo>
                  <a:lnTo>
                    <a:pt x="64" y="256"/>
                  </a:lnTo>
                  <a:lnTo>
                    <a:pt x="61" y="243"/>
                  </a:lnTo>
                  <a:lnTo>
                    <a:pt x="59" y="214"/>
                  </a:lnTo>
                  <a:lnTo>
                    <a:pt x="61" y="179"/>
                  </a:lnTo>
                  <a:lnTo>
                    <a:pt x="61" y="139"/>
                  </a:lnTo>
                  <a:lnTo>
                    <a:pt x="57" y="104"/>
                  </a:lnTo>
                  <a:lnTo>
                    <a:pt x="51" y="72"/>
                  </a:lnTo>
                  <a:lnTo>
                    <a:pt x="44" y="42"/>
                  </a:lnTo>
                  <a:lnTo>
                    <a:pt x="38" y="17"/>
                  </a:lnTo>
                  <a:lnTo>
                    <a:pt x="30" y="0"/>
                  </a:lnTo>
                  <a:lnTo>
                    <a:pt x="23" y="6"/>
                  </a:lnTo>
                  <a:lnTo>
                    <a:pt x="14" y="10"/>
                  </a:lnTo>
                  <a:lnTo>
                    <a:pt x="6" y="15"/>
                  </a:lnTo>
                  <a:lnTo>
                    <a:pt x="0" y="19"/>
                  </a:lnTo>
                  <a:lnTo>
                    <a:pt x="14" y="42"/>
                  </a:lnTo>
                  <a:lnTo>
                    <a:pt x="23" y="64"/>
                  </a:lnTo>
                  <a:lnTo>
                    <a:pt x="30" y="89"/>
                  </a:lnTo>
                  <a:lnTo>
                    <a:pt x="34" y="111"/>
                  </a:lnTo>
                  <a:lnTo>
                    <a:pt x="34" y="143"/>
                  </a:lnTo>
                  <a:lnTo>
                    <a:pt x="34" y="184"/>
                  </a:lnTo>
                  <a:lnTo>
                    <a:pt x="34" y="229"/>
                  </a:lnTo>
                  <a:lnTo>
                    <a:pt x="38" y="265"/>
                  </a:lnTo>
                  <a:lnTo>
                    <a:pt x="44" y="286"/>
                  </a:lnTo>
                  <a:lnTo>
                    <a:pt x="53" y="305"/>
                  </a:lnTo>
                  <a:lnTo>
                    <a:pt x="68" y="325"/>
                  </a:lnTo>
                  <a:lnTo>
                    <a:pt x="81" y="344"/>
                  </a:lnTo>
                  <a:lnTo>
                    <a:pt x="96" y="361"/>
                  </a:lnTo>
                  <a:lnTo>
                    <a:pt x="109" y="378"/>
                  </a:lnTo>
                  <a:lnTo>
                    <a:pt x="119" y="393"/>
                  </a:lnTo>
                  <a:lnTo>
                    <a:pt x="124" y="40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54" name="Freeform 30"/>
            <p:cNvSpPr>
              <a:spLocks/>
            </p:cNvSpPr>
            <p:nvPr/>
          </p:nvSpPr>
          <p:spPr bwMode="auto">
            <a:xfrm>
              <a:off x="1639" y="912"/>
              <a:ext cx="52" cy="175"/>
            </a:xfrm>
            <a:custGeom>
              <a:avLst/>
              <a:gdLst>
                <a:gd name="T0" fmla="*/ 94 w 105"/>
                <a:gd name="T1" fmla="*/ 349 h 349"/>
                <a:gd name="T2" fmla="*/ 98 w 105"/>
                <a:gd name="T3" fmla="*/ 344 h 349"/>
                <a:gd name="T4" fmla="*/ 100 w 105"/>
                <a:gd name="T5" fmla="*/ 338 h 349"/>
                <a:gd name="T6" fmla="*/ 103 w 105"/>
                <a:gd name="T7" fmla="*/ 332 h 349"/>
                <a:gd name="T8" fmla="*/ 105 w 105"/>
                <a:gd name="T9" fmla="*/ 327 h 349"/>
                <a:gd name="T10" fmla="*/ 90 w 105"/>
                <a:gd name="T11" fmla="*/ 304 h 349"/>
                <a:gd name="T12" fmla="*/ 77 w 105"/>
                <a:gd name="T13" fmla="*/ 278 h 349"/>
                <a:gd name="T14" fmla="*/ 66 w 105"/>
                <a:gd name="T15" fmla="*/ 250 h 349"/>
                <a:gd name="T16" fmla="*/ 58 w 105"/>
                <a:gd name="T17" fmla="*/ 225 h 349"/>
                <a:gd name="T18" fmla="*/ 55 w 105"/>
                <a:gd name="T19" fmla="*/ 203 h 349"/>
                <a:gd name="T20" fmla="*/ 51 w 105"/>
                <a:gd name="T21" fmla="*/ 176 h 349"/>
                <a:gd name="T22" fmla="*/ 47 w 105"/>
                <a:gd name="T23" fmla="*/ 150 h 349"/>
                <a:gd name="T24" fmla="*/ 45 w 105"/>
                <a:gd name="T25" fmla="*/ 128 h 349"/>
                <a:gd name="T26" fmla="*/ 43 w 105"/>
                <a:gd name="T27" fmla="*/ 97 h 349"/>
                <a:gd name="T28" fmla="*/ 38 w 105"/>
                <a:gd name="T29" fmla="*/ 60 h 349"/>
                <a:gd name="T30" fmla="*/ 30 w 105"/>
                <a:gd name="T31" fmla="*/ 22 h 349"/>
                <a:gd name="T32" fmla="*/ 24 w 105"/>
                <a:gd name="T33" fmla="*/ 0 h 349"/>
                <a:gd name="T34" fmla="*/ 17 w 105"/>
                <a:gd name="T35" fmla="*/ 9 h 349"/>
                <a:gd name="T36" fmla="*/ 9 w 105"/>
                <a:gd name="T37" fmla="*/ 19 h 349"/>
                <a:gd name="T38" fmla="*/ 2 w 105"/>
                <a:gd name="T39" fmla="*/ 30 h 349"/>
                <a:gd name="T40" fmla="*/ 0 w 105"/>
                <a:gd name="T41" fmla="*/ 37 h 349"/>
                <a:gd name="T42" fmla="*/ 9 w 105"/>
                <a:gd name="T43" fmla="*/ 82 h 349"/>
                <a:gd name="T44" fmla="*/ 23 w 105"/>
                <a:gd name="T45" fmla="*/ 131 h 349"/>
                <a:gd name="T46" fmla="*/ 34 w 105"/>
                <a:gd name="T47" fmla="*/ 171 h 349"/>
                <a:gd name="T48" fmla="*/ 40 w 105"/>
                <a:gd name="T49" fmla="*/ 193 h 349"/>
                <a:gd name="T50" fmla="*/ 40 w 105"/>
                <a:gd name="T51" fmla="*/ 208 h 349"/>
                <a:gd name="T52" fmla="*/ 41 w 105"/>
                <a:gd name="T53" fmla="*/ 227 h 349"/>
                <a:gd name="T54" fmla="*/ 43 w 105"/>
                <a:gd name="T55" fmla="*/ 250 h 349"/>
                <a:gd name="T56" fmla="*/ 45 w 105"/>
                <a:gd name="T57" fmla="*/ 267 h 349"/>
                <a:gd name="T58" fmla="*/ 53 w 105"/>
                <a:gd name="T59" fmla="*/ 285 h 349"/>
                <a:gd name="T60" fmla="*/ 68 w 105"/>
                <a:gd name="T61" fmla="*/ 310 h 349"/>
                <a:gd name="T62" fmla="*/ 83 w 105"/>
                <a:gd name="T63" fmla="*/ 334 h 349"/>
                <a:gd name="T64" fmla="*/ 94 w 105"/>
                <a:gd name="T65" fmla="*/ 349 h 34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5"/>
                <a:gd name="T100" fmla="*/ 0 h 349"/>
                <a:gd name="T101" fmla="*/ 105 w 105"/>
                <a:gd name="T102" fmla="*/ 349 h 34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5" h="349">
                  <a:moveTo>
                    <a:pt x="94" y="349"/>
                  </a:moveTo>
                  <a:lnTo>
                    <a:pt x="98" y="344"/>
                  </a:lnTo>
                  <a:lnTo>
                    <a:pt x="100" y="338"/>
                  </a:lnTo>
                  <a:lnTo>
                    <a:pt x="103" y="332"/>
                  </a:lnTo>
                  <a:lnTo>
                    <a:pt x="105" y="327"/>
                  </a:lnTo>
                  <a:lnTo>
                    <a:pt x="90" y="304"/>
                  </a:lnTo>
                  <a:lnTo>
                    <a:pt x="77" y="278"/>
                  </a:lnTo>
                  <a:lnTo>
                    <a:pt x="66" y="250"/>
                  </a:lnTo>
                  <a:lnTo>
                    <a:pt x="58" y="225"/>
                  </a:lnTo>
                  <a:lnTo>
                    <a:pt x="55" y="203"/>
                  </a:lnTo>
                  <a:lnTo>
                    <a:pt x="51" y="176"/>
                  </a:lnTo>
                  <a:lnTo>
                    <a:pt x="47" y="150"/>
                  </a:lnTo>
                  <a:lnTo>
                    <a:pt x="45" y="128"/>
                  </a:lnTo>
                  <a:lnTo>
                    <a:pt x="43" y="97"/>
                  </a:lnTo>
                  <a:lnTo>
                    <a:pt x="38" y="60"/>
                  </a:lnTo>
                  <a:lnTo>
                    <a:pt x="30" y="22"/>
                  </a:lnTo>
                  <a:lnTo>
                    <a:pt x="24" y="0"/>
                  </a:lnTo>
                  <a:lnTo>
                    <a:pt x="17" y="9"/>
                  </a:lnTo>
                  <a:lnTo>
                    <a:pt x="9" y="19"/>
                  </a:lnTo>
                  <a:lnTo>
                    <a:pt x="2" y="30"/>
                  </a:lnTo>
                  <a:lnTo>
                    <a:pt x="0" y="37"/>
                  </a:lnTo>
                  <a:lnTo>
                    <a:pt x="9" y="82"/>
                  </a:lnTo>
                  <a:lnTo>
                    <a:pt x="23" y="131"/>
                  </a:lnTo>
                  <a:lnTo>
                    <a:pt x="34" y="171"/>
                  </a:lnTo>
                  <a:lnTo>
                    <a:pt x="40" y="193"/>
                  </a:lnTo>
                  <a:lnTo>
                    <a:pt x="40" y="208"/>
                  </a:lnTo>
                  <a:lnTo>
                    <a:pt x="41" y="227"/>
                  </a:lnTo>
                  <a:lnTo>
                    <a:pt x="43" y="250"/>
                  </a:lnTo>
                  <a:lnTo>
                    <a:pt x="45" y="267"/>
                  </a:lnTo>
                  <a:lnTo>
                    <a:pt x="53" y="285"/>
                  </a:lnTo>
                  <a:lnTo>
                    <a:pt x="68" y="310"/>
                  </a:lnTo>
                  <a:lnTo>
                    <a:pt x="83" y="334"/>
                  </a:lnTo>
                  <a:lnTo>
                    <a:pt x="94" y="34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55" name="Freeform 31"/>
            <p:cNvSpPr>
              <a:spLocks/>
            </p:cNvSpPr>
            <p:nvPr/>
          </p:nvSpPr>
          <p:spPr bwMode="auto">
            <a:xfrm>
              <a:off x="1669" y="923"/>
              <a:ext cx="37" cy="141"/>
            </a:xfrm>
            <a:custGeom>
              <a:avLst/>
              <a:gdLst>
                <a:gd name="T0" fmla="*/ 57 w 75"/>
                <a:gd name="T1" fmla="*/ 282 h 282"/>
                <a:gd name="T2" fmla="*/ 60 w 75"/>
                <a:gd name="T3" fmla="*/ 271 h 282"/>
                <a:gd name="T4" fmla="*/ 66 w 75"/>
                <a:gd name="T5" fmla="*/ 261 h 282"/>
                <a:gd name="T6" fmla="*/ 70 w 75"/>
                <a:gd name="T7" fmla="*/ 252 h 282"/>
                <a:gd name="T8" fmla="*/ 75 w 75"/>
                <a:gd name="T9" fmla="*/ 243 h 282"/>
                <a:gd name="T10" fmla="*/ 68 w 75"/>
                <a:gd name="T11" fmla="*/ 229 h 282"/>
                <a:gd name="T12" fmla="*/ 60 w 75"/>
                <a:gd name="T13" fmla="*/ 214 h 282"/>
                <a:gd name="T14" fmla="*/ 51 w 75"/>
                <a:gd name="T15" fmla="*/ 198 h 282"/>
                <a:gd name="T16" fmla="*/ 42 w 75"/>
                <a:gd name="T17" fmla="*/ 181 h 282"/>
                <a:gd name="T18" fmla="*/ 32 w 75"/>
                <a:gd name="T19" fmla="*/ 162 h 282"/>
                <a:gd name="T20" fmla="*/ 27 w 75"/>
                <a:gd name="T21" fmla="*/ 147 h 282"/>
                <a:gd name="T22" fmla="*/ 21 w 75"/>
                <a:gd name="T23" fmla="*/ 132 h 282"/>
                <a:gd name="T24" fmla="*/ 19 w 75"/>
                <a:gd name="T25" fmla="*/ 121 h 282"/>
                <a:gd name="T26" fmla="*/ 21 w 75"/>
                <a:gd name="T27" fmla="*/ 94 h 282"/>
                <a:gd name="T28" fmla="*/ 21 w 75"/>
                <a:gd name="T29" fmla="*/ 60 h 282"/>
                <a:gd name="T30" fmla="*/ 19 w 75"/>
                <a:gd name="T31" fmla="*/ 27 h 282"/>
                <a:gd name="T32" fmla="*/ 6 w 75"/>
                <a:gd name="T33" fmla="*/ 0 h 282"/>
                <a:gd name="T34" fmla="*/ 2 w 75"/>
                <a:gd name="T35" fmla="*/ 42 h 282"/>
                <a:gd name="T36" fmla="*/ 0 w 75"/>
                <a:gd name="T37" fmla="*/ 81 h 282"/>
                <a:gd name="T38" fmla="*/ 2 w 75"/>
                <a:gd name="T39" fmla="*/ 117 h 282"/>
                <a:gd name="T40" fmla="*/ 6 w 75"/>
                <a:gd name="T41" fmla="*/ 145 h 282"/>
                <a:gd name="T42" fmla="*/ 19 w 75"/>
                <a:gd name="T43" fmla="*/ 175 h 282"/>
                <a:gd name="T44" fmla="*/ 36 w 75"/>
                <a:gd name="T45" fmla="*/ 211 h 282"/>
                <a:gd name="T46" fmla="*/ 51 w 75"/>
                <a:gd name="T47" fmla="*/ 248 h 282"/>
                <a:gd name="T48" fmla="*/ 57 w 75"/>
                <a:gd name="T49" fmla="*/ 282 h 28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75"/>
                <a:gd name="T76" fmla="*/ 0 h 282"/>
                <a:gd name="T77" fmla="*/ 75 w 75"/>
                <a:gd name="T78" fmla="*/ 282 h 28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75" h="282">
                  <a:moveTo>
                    <a:pt x="57" y="282"/>
                  </a:moveTo>
                  <a:lnTo>
                    <a:pt x="60" y="271"/>
                  </a:lnTo>
                  <a:lnTo>
                    <a:pt x="66" y="261"/>
                  </a:lnTo>
                  <a:lnTo>
                    <a:pt x="70" y="252"/>
                  </a:lnTo>
                  <a:lnTo>
                    <a:pt x="75" y="243"/>
                  </a:lnTo>
                  <a:lnTo>
                    <a:pt x="68" y="229"/>
                  </a:lnTo>
                  <a:lnTo>
                    <a:pt x="60" y="214"/>
                  </a:lnTo>
                  <a:lnTo>
                    <a:pt x="51" y="198"/>
                  </a:lnTo>
                  <a:lnTo>
                    <a:pt x="42" y="181"/>
                  </a:lnTo>
                  <a:lnTo>
                    <a:pt x="32" y="162"/>
                  </a:lnTo>
                  <a:lnTo>
                    <a:pt x="27" y="147"/>
                  </a:lnTo>
                  <a:lnTo>
                    <a:pt x="21" y="132"/>
                  </a:lnTo>
                  <a:lnTo>
                    <a:pt x="19" y="121"/>
                  </a:lnTo>
                  <a:lnTo>
                    <a:pt x="21" y="94"/>
                  </a:lnTo>
                  <a:lnTo>
                    <a:pt x="21" y="60"/>
                  </a:lnTo>
                  <a:lnTo>
                    <a:pt x="19" y="27"/>
                  </a:lnTo>
                  <a:lnTo>
                    <a:pt x="6" y="0"/>
                  </a:lnTo>
                  <a:lnTo>
                    <a:pt x="2" y="42"/>
                  </a:lnTo>
                  <a:lnTo>
                    <a:pt x="0" y="81"/>
                  </a:lnTo>
                  <a:lnTo>
                    <a:pt x="2" y="117"/>
                  </a:lnTo>
                  <a:lnTo>
                    <a:pt x="6" y="145"/>
                  </a:lnTo>
                  <a:lnTo>
                    <a:pt x="19" y="175"/>
                  </a:lnTo>
                  <a:lnTo>
                    <a:pt x="36" y="211"/>
                  </a:lnTo>
                  <a:lnTo>
                    <a:pt x="51" y="248"/>
                  </a:lnTo>
                  <a:lnTo>
                    <a:pt x="57" y="28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56" name="Freeform 32"/>
            <p:cNvSpPr>
              <a:spLocks/>
            </p:cNvSpPr>
            <p:nvPr/>
          </p:nvSpPr>
          <p:spPr bwMode="auto">
            <a:xfrm>
              <a:off x="1691" y="889"/>
              <a:ext cx="35" cy="141"/>
            </a:xfrm>
            <a:custGeom>
              <a:avLst/>
              <a:gdLst>
                <a:gd name="T0" fmla="*/ 70 w 70"/>
                <a:gd name="T1" fmla="*/ 248 h 281"/>
                <a:gd name="T2" fmla="*/ 64 w 70"/>
                <a:gd name="T3" fmla="*/ 255 h 281"/>
                <a:gd name="T4" fmla="*/ 59 w 70"/>
                <a:gd name="T5" fmla="*/ 263 h 281"/>
                <a:gd name="T6" fmla="*/ 53 w 70"/>
                <a:gd name="T7" fmla="*/ 272 h 281"/>
                <a:gd name="T8" fmla="*/ 47 w 70"/>
                <a:gd name="T9" fmla="*/ 281 h 281"/>
                <a:gd name="T10" fmla="*/ 36 w 70"/>
                <a:gd name="T11" fmla="*/ 261 h 281"/>
                <a:gd name="T12" fmla="*/ 21 w 70"/>
                <a:gd name="T13" fmla="*/ 240 h 281"/>
                <a:gd name="T14" fmla="*/ 8 w 70"/>
                <a:gd name="T15" fmla="*/ 216 h 281"/>
                <a:gd name="T16" fmla="*/ 2 w 70"/>
                <a:gd name="T17" fmla="*/ 184 h 281"/>
                <a:gd name="T18" fmla="*/ 4 w 70"/>
                <a:gd name="T19" fmla="*/ 142 h 281"/>
                <a:gd name="T20" fmla="*/ 8 w 70"/>
                <a:gd name="T21" fmla="*/ 103 h 281"/>
                <a:gd name="T22" fmla="*/ 10 w 70"/>
                <a:gd name="T23" fmla="*/ 56 h 281"/>
                <a:gd name="T24" fmla="*/ 0 w 70"/>
                <a:gd name="T25" fmla="*/ 0 h 281"/>
                <a:gd name="T26" fmla="*/ 15 w 70"/>
                <a:gd name="T27" fmla="*/ 32 h 281"/>
                <a:gd name="T28" fmla="*/ 25 w 70"/>
                <a:gd name="T29" fmla="*/ 64 h 281"/>
                <a:gd name="T30" fmla="*/ 30 w 70"/>
                <a:gd name="T31" fmla="*/ 92 h 281"/>
                <a:gd name="T32" fmla="*/ 32 w 70"/>
                <a:gd name="T33" fmla="*/ 118 h 281"/>
                <a:gd name="T34" fmla="*/ 32 w 70"/>
                <a:gd name="T35" fmla="*/ 146 h 281"/>
                <a:gd name="T36" fmla="*/ 38 w 70"/>
                <a:gd name="T37" fmla="*/ 178 h 281"/>
                <a:gd name="T38" fmla="*/ 47 w 70"/>
                <a:gd name="T39" fmla="*/ 212 h 281"/>
                <a:gd name="T40" fmla="*/ 70 w 70"/>
                <a:gd name="T41" fmla="*/ 248 h 28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70"/>
                <a:gd name="T64" fmla="*/ 0 h 281"/>
                <a:gd name="T65" fmla="*/ 70 w 70"/>
                <a:gd name="T66" fmla="*/ 281 h 28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70" h="281">
                  <a:moveTo>
                    <a:pt x="70" y="248"/>
                  </a:moveTo>
                  <a:lnTo>
                    <a:pt x="64" y="255"/>
                  </a:lnTo>
                  <a:lnTo>
                    <a:pt x="59" y="263"/>
                  </a:lnTo>
                  <a:lnTo>
                    <a:pt x="53" y="272"/>
                  </a:lnTo>
                  <a:lnTo>
                    <a:pt x="47" y="281"/>
                  </a:lnTo>
                  <a:lnTo>
                    <a:pt x="36" y="261"/>
                  </a:lnTo>
                  <a:lnTo>
                    <a:pt x="21" y="240"/>
                  </a:lnTo>
                  <a:lnTo>
                    <a:pt x="8" y="216"/>
                  </a:lnTo>
                  <a:lnTo>
                    <a:pt x="2" y="184"/>
                  </a:lnTo>
                  <a:lnTo>
                    <a:pt x="4" y="142"/>
                  </a:lnTo>
                  <a:lnTo>
                    <a:pt x="8" y="103"/>
                  </a:lnTo>
                  <a:lnTo>
                    <a:pt x="10" y="56"/>
                  </a:lnTo>
                  <a:lnTo>
                    <a:pt x="0" y="0"/>
                  </a:lnTo>
                  <a:lnTo>
                    <a:pt x="15" y="32"/>
                  </a:lnTo>
                  <a:lnTo>
                    <a:pt x="25" y="64"/>
                  </a:lnTo>
                  <a:lnTo>
                    <a:pt x="30" y="92"/>
                  </a:lnTo>
                  <a:lnTo>
                    <a:pt x="32" y="118"/>
                  </a:lnTo>
                  <a:lnTo>
                    <a:pt x="32" y="146"/>
                  </a:lnTo>
                  <a:lnTo>
                    <a:pt x="38" y="178"/>
                  </a:lnTo>
                  <a:lnTo>
                    <a:pt x="47" y="212"/>
                  </a:lnTo>
                  <a:lnTo>
                    <a:pt x="70" y="2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57" name="Freeform 33"/>
            <p:cNvSpPr>
              <a:spLocks/>
            </p:cNvSpPr>
            <p:nvPr/>
          </p:nvSpPr>
          <p:spPr bwMode="auto">
            <a:xfrm>
              <a:off x="1776" y="853"/>
              <a:ext cx="84" cy="137"/>
            </a:xfrm>
            <a:custGeom>
              <a:avLst/>
              <a:gdLst>
                <a:gd name="T0" fmla="*/ 156 w 169"/>
                <a:gd name="T1" fmla="*/ 209 h 275"/>
                <a:gd name="T2" fmla="*/ 165 w 169"/>
                <a:gd name="T3" fmla="*/ 237 h 275"/>
                <a:gd name="T4" fmla="*/ 167 w 169"/>
                <a:gd name="T5" fmla="*/ 262 h 275"/>
                <a:gd name="T6" fmla="*/ 159 w 169"/>
                <a:gd name="T7" fmla="*/ 273 h 275"/>
                <a:gd name="T8" fmla="*/ 146 w 169"/>
                <a:gd name="T9" fmla="*/ 271 h 275"/>
                <a:gd name="T10" fmla="*/ 141 w 169"/>
                <a:gd name="T11" fmla="*/ 265 h 275"/>
                <a:gd name="T12" fmla="*/ 133 w 169"/>
                <a:gd name="T13" fmla="*/ 265 h 275"/>
                <a:gd name="T14" fmla="*/ 112 w 169"/>
                <a:gd name="T15" fmla="*/ 267 h 275"/>
                <a:gd name="T16" fmla="*/ 109 w 169"/>
                <a:gd name="T17" fmla="*/ 263 h 275"/>
                <a:gd name="T18" fmla="*/ 118 w 169"/>
                <a:gd name="T19" fmla="*/ 258 h 275"/>
                <a:gd name="T20" fmla="*/ 112 w 169"/>
                <a:gd name="T21" fmla="*/ 248 h 275"/>
                <a:gd name="T22" fmla="*/ 95 w 169"/>
                <a:gd name="T23" fmla="*/ 231 h 275"/>
                <a:gd name="T24" fmla="*/ 82 w 169"/>
                <a:gd name="T25" fmla="*/ 226 h 275"/>
                <a:gd name="T26" fmla="*/ 65 w 169"/>
                <a:gd name="T27" fmla="*/ 216 h 275"/>
                <a:gd name="T28" fmla="*/ 71 w 169"/>
                <a:gd name="T29" fmla="*/ 213 h 275"/>
                <a:gd name="T30" fmla="*/ 94 w 169"/>
                <a:gd name="T31" fmla="*/ 218 h 275"/>
                <a:gd name="T32" fmla="*/ 95 w 169"/>
                <a:gd name="T33" fmla="*/ 209 h 275"/>
                <a:gd name="T34" fmla="*/ 73 w 169"/>
                <a:gd name="T35" fmla="*/ 196 h 275"/>
                <a:gd name="T36" fmla="*/ 77 w 169"/>
                <a:gd name="T37" fmla="*/ 186 h 275"/>
                <a:gd name="T38" fmla="*/ 94 w 169"/>
                <a:gd name="T39" fmla="*/ 175 h 275"/>
                <a:gd name="T40" fmla="*/ 94 w 169"/>
                <a:gd name="T41" fmla="*/ 153 h 275"/>
                <a:gd name="T42" fmla="*/ 88 w 169"/>
                <a:gd name="T43" fmla="*/ 126 h 275"/>
                <a:gd name="T44" fmla="*/ 80 w 169"/>
                <a:gd name="T45" fmla="*/ 106 h 275"/>
                <a:gd name="T46" fmla="*/ 67 w 169"/>
                <a:gd name="T47" fmla="*/ 108 h 275"/>
                <a:gd name="T48" fmla="*/ 56 w 169"/>
                <a:gd name="T49" fmla="*/ 119 h 275"/>
                <a:gd name="T50" fmla="*/ 52 w 169"/>
                <a:gd name="T51" fmla="*/ 98 h 275"/>
                <a:gd name="T52" fmla="*/ 50 w 169"/>
                <a:gd name="T53" fmla="*/ 94 h 275"/>
                <a:gd name="T54" fmla="*/ 45 w 169"/>
                <a:gd name="T55" fmla="*/ 106 h 275"/>
                <a:gd name="T56" fmla="*/ 39 w 169"/>
                <a:gd name="T57" fmla="*/ 108 h 275"/>
                <a:gd name="T58" fmla="*/ 33 w 169"/>
                <a:gd name="T59" fmla="*/ 108 h 275"/>
                <a:gd name="T60" fmla="*/ 33 w 169"/>
                <a:gd name="T61" fmla="*/ 98 h 275"/>
                <a:gd name="T62" fmla="*/ 39 w 169"/>
                <a:gd name="T63" fmla="*/ 76 h 275"/>
                <a:gd name="T64" fmla="*/ 30 w 169"/>
                <a:gd name="T65" fmla="*/ 70 h 275"/>
                <a:gd name="T66" fmla="*/ 11 w 169"/>
                <a:gd name="T67" fmla="*/ 87 h 275"/>
                <a:gd name="T68" fmla="*/ 0 w 169"/>
                <a:gd name="T69" fmla="*/ 81 h 275"/>
                <a:gd name="T70" fmla="*/ 26 w 169"/>
                <a:gd name="T71" fmla="*/ 46 h 275"/>
                <a:gd name="T72" fmla="*/ 37 w 169"/>
                <a:gd name="T73" fmla="*/ 0 h 275"/>
                <a:gd name="T74" fmla="*/ 47 w 169"/>
                <a:gd name="T75" fmla="*/ 14 h 275"/>
                <a:gd name="T76" fmla="*/ 43 w 169"/>
                <a:gd name="T77" fmla="*/ 47 h 275"/>
                <a:gd name="T78" fmla="*/ 52 w 169"/>
                <a:gd name="T79" fmla="*/ 53 h 275"/>
                <a:gd name="T80" fmla="*/ 60 w 169"/>
                <a:gd name="T81" fmla="*/ 55 h 275"/>
                <a:gd name="T82" fmla="*/ 67 w 169"/>
                <a:gd name="T83" fmla="*/ 44 h 275"/>
                <a:gd name="T84" fmla="*/ 71 w 169"/>
                <a:gd name="T85" fmla="*/ 40 h 275"/>
                <a:gd name="T86" fmla="*/ 92 w 169"/>
                <a:gd name="T87" fmla="*/ 47 h 275"/>
                <a:gd name="T88" fmla="*/ 120 w 169"/>
                <a:gd name="T89" fmla="*/ 29 h 275"/>
                <a:gd name="T90" fmla="*/ 127 w 169"/>
                <a:gd name="T91" fmla="*/ 30 h 275"/>
                <a:gd name="T92" fmla="*/ 122 w 169"/>
                <a:gd name="T93" fmla="*/ 55 h 275"/>
                <a:gd name="T94" fmla="*/ 107 w 169"/>
                <a:gd name="T95" fmla="*/ 66 h 275"/>
                <a:gd name="T96" fmla="*/ 86 w 169"/>
                <a:gd name="T97" fmla="*/ 70 h 275"/>
                <a:gd name="T98" fmla="*/ 86 w 169"/>
                <a:gd name="T99" fmla="*/ 83 h 275"/>
                <a:gd name="T100" fmla="*/ 103 w 169"/>
                <a:gd name="T101" fmla="*/ 102 h 275"/>
                <a:gd name="T102" fmla="*/ 122 w 169"/>
                <a:gd name="T103" fmla="*/ 130 h 275"/>
                <a:gd name="T104" fmla="*/ 131 w 169"/>
                <a:gd name="T105" fmla="*/ 168 h 275"/>
                <a:gd name="T106" fmla="*/ 135 w 169"/>
                <a:gd name="T107" fmla="*/ 190 h 275"/>
                <a:gd name="T108" fmla="*/ 144 w 169"/>
                <a:gd name="T109" fmla="*/ 196 h 27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69"/>
                <a:gd name="T166" fmla="*/ 0 h 275"/>
                <a:gd name="T167" fmla="*/ 169 w 169"/>
                <a:gd name="T168" fmla="*/ 275 h 27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69" h="275">
                  <a:moveTo>
                    <a:pt x="148" y="198"/>
                  </a:moveTo>
                  <a:lnTo>
                    <a:pt x="156" y="209"/>
                  </a:lnTo>
                  <a:lnTo>
                    <a:pt x="161" y="222"/>
                  </a:lnTo>
                  <a:lnTo>
                    <a:pt x="165" y="237"/>
                  </a:lnTo>
                  <a:lnTo>
                    <a:pt x="169" y="252"/>
                  </a:lnTo>
                  <a:lnTo>
                    <a:pt x="167" y="262"/>
                  </a:lnTo>
                  <a:lnTo>
                    <a:pt x="163" y="269"/>
                  </a:lnTo>
                  <a:lnTo>
                    <a:pt x="159" y="273"/>
                  </a:lnTo>
                  <a:lnTo>
                    <a:pt x="152" y="275"/>
                  </a:lnTo>
                  <a:lnTo>
                    <a:pt x="146" y="271"/>
                  </a:lnTo>
                  <a:lnTo>
                    <a:pt x="144" y="269"/>
                  </a:lnTo>
                  <a:lnTo>
                    <a:pt x="141" y="265"/>
                  </a:lnTo>
                  <a:lnTo>
                    <a:pt x="133" y="265"/>
                  </a:lnTo>
                  <a:lnTo>
                    <a:pt x="122" y="267"/>
                  </a:lnTo>
                  <a:lnTo>
                    <a:pt x="112" y="267"/>
                  </a:lnTo>
                  <a:lnTo>
                    <a:pt x="103" y="265"/>
                  </a:lnTo>
                  <a:lnTo>
                    <a:pt x="109" y="263"/>
                  </a:lnTo>
                  <a:lnTo>
                    <a:pt x="112" y="260"/>
                  </a:lnTo>
                  <a:lnTo>
                    <a:pt x="118" y="258"/>
                  </a:lnTo>
                  <a:lnTo>
                    <a:pt x="120" y="256"/>
                  </a:lnTo>
                  <a:lnTo>
                    <a:pt x="112" y="248"/>
                  </a:lnTo>
                  <a:lnTo>
                    <a:pt x="103" y="239"/>
                  </a:lnTo>
                  <a:lnTo>
                    <a:pt x="95" y="231"/>
                  </a:lnTo>
                  <a:lnTo>
                    <a:pt x="90" y="228"/>
                  </a:lnTo>
                  <a:lnTo>
                    <a:pt x="82" y="226"/>
                  </a:lnTo>
                  <a:lnTo>
                    <a:pt x="73" y="222"/>
                  </a:lnTo>
                  <a:lnTo>
                    <a:pt x="65" y="216"/>
                  </a:lnTo>
                  <a:lnTo>
                    <a:pt x="60" y="209"/>
                  </a:lnTo>
                  <a:lnTo>
                    <a:pt x="71" y="213"/>
                  </a:lnTo>
                  <a:lnTo>
                    <a:pt x="82" y="216"/>
                  </a:lnTo>
                  <a:lnTo>
                    <a:pt x="94" y="218"/>
                  </a:lnTo>
                  <a:lnTo>
                    <a:pt x="107" y="215"/>
                  </a:lnTo>
                  <a:lnTo>
                    <a:pt x="95" y="209"/>
                  </a:lnTo>
                  <a:lnTo>
                    <a:pt x="84" y="203"/>
                  </a:lnTo>
                  <a:lnTo>
                    <a:pt x="73" y="196"/>
                  </a:lnTo>
                  <a:lnTo>
                    <a:pt x="65" y="188"/>
                  </a:lnTo>
                  <a:lnTo>
                    <a:pt x="77" y="186"/>
                  </a:lnTo>
                  <a:lnTo>
                    <a:pt x="86" y="183"/>
                  </a:lnTo>
                  <a:lnTo>
                    <a:pt x="94" y="175"/>
                  </a:lnTo>
                  <a:lnTo>
                    <a:pt x="95" y="166"/>
                  </a:lnTo>
                  <a:lnTo>
                    <a:pt x="94" y="153"/>
                  </a:lnTo>
                  <a:lnTo>
                    <a:pt x="90" y="139"/>
                  </a:lnTo>
                  <a:lnTo>
                    <a:pt x="88" y="126"/>
                  </a:lnTo>
                  <a:lnTo>
                    <a:pt x="84" y="115"/>
                  </a:lnTo>
                  <a:lnTo>
                    <a:pt x="80" y="106"/>
                  </a:lnTo>
                  <a:lnTo>
                    <a:pt x="75" y="102"/>
                  </a:lnTo>
                  <a:lnTo>
                    <a:pt x="67" y="108"/>
                  </a:lnTo>
                  <a:lnTo>
                    <a:pt x="60" y="128"/>
                  </a:lnTo>
                  <a:lnTo>
                    <a:pt x="56" y="119"/>
                  </a:lnTo>
                  <a:lnTo>
                    <a:pt x="54" y="109"/>
                  </a:lnTo>
                  <a:lnTo>
                    <a:pt x="52" y="98"/>
                  </a:lnTo>
                  <a:lnTo>
                    <a:pt x="54" y="85"/>
                  </a:lnTo>
                  <a:lnTo>
                    <a:pt x="50" y="94"/>
                  </a:lnTo>
                  <a:lnTo>
                    <a:pt x="47" y="102"/>
                  </a:lnTo>
                  <a:lnTo>
                    <a:pt x="45" y="106"/>
                  </a:lnTo>
                  <a:lnTo>
                    <a:pt x="41" y="108"/>
                  </a:lnTo>
                  <a:lnTo>
                    <a:pt x="39" y="108"/>
                  </a:lnTo>
                  <a:lnTo>
                    <a:pt x="35" y="108"/>
                  </a:lnTo>
                  <a:lnTo>
                    <a:pt x="33" y="108"/>
                  </a:lnTo>
                  <a:lnTo>
                    <a:pt x="30" y="108"/>
                  </a:lnTo>
                  <a:lnTo>
                    <a:pt x="33" y="98"/>
                  </a:lnTo>
                  <a:lnTo>
                    <a:pt x="37" y="87"/>
                  </a:lnTo>
                  <a:lnTo>
                    <a:pt x="39" y="76"/>
                  </a:lnTo>
                  <a:lnTo>
                    <a:pt x="37" y="64"/>
                  </a:lnTo>
                  <a:lnTo>
                    <a:pt x="30" y="70"/>
                  </a:lnTo>
                  <a:lnTo>
                    <a:pt x="20" y="79"/>
                  </a:lnTo>
                  <a:lnTo>
                    <a:pt x="11" y="87"/>
                  </a:lnTo>
                  <a:lnTo>
                    <a:pt x="1" y="92"/>
                  </a:lnTo>
                  <a:lnTo>
                    <a:pt x="0" y="81"/>
                  </a:lnTo>
                  <a:lnTo>
                    <a:pt x="13" y="64"/>
                  </a:lnTo>
                  <a:lnTo>
                    <a:pt x="26" y="46"/>
                  </a:lnTo>
                  <a:lnTo>
                    <a:pt x="35" y="23"/>
                  </a:lnTo>
                  <a:lnTo>
                    <a:pt x="37" y="0"/>
                  </a:lnTo>
                  <a:lnTo>
                    <a:pt x="45" y="4"/>
                  </a:lnTo>
                  <a:lnTo>
                    <a:pt x="47" y="14"/>
                  </a:lnTo>
                  <a:lnTo>
                    <a:pt x="47" y="29"/>
                  </a:lnTo>
                  <a:lnTo>
                    <a:pt x="43" y="47"/>
                  </a:lnTo>
                  <a:lnTo>
                    <a:pt x="47" y="49"/>
                  </a:lnTo>
                  <a:lnTo>
                    <a:pt x="52" y="53"/>
                  </a:lnTo>
                  <a:lnTo>
                    <a:pt x="58" y="55"/>
                  </a:lnTo>
                  <a:lnTo>
                    <a:pt x="60" y="55"/>
                  </a:lnTo>
                  <a:lnTo>
                    <a:pt x="63" y="49"/>
                  </a:lnTo>
                  <a:lnTo>
                    <a:pt x="67" y="44"/>
                  </a:lnTo>
                  <a:lnTo>
                    <a:pt x="69" y="42"/>
                  </a:lnTo>
                  <a:lnTo>
                    <a:pt x="71" y="40"/>
                  </a:lnTo>
                  <a:lnTo>
                    <a:pt x="79" y="55"/>
                  </a:lnTo>
                  <a:lnTo>
                    <a:pt x="92" y="47"/>
                  </a:lnTo>
                  <a:lnTo>
                    <a:pt x="107" y="38"/>
                  </a:lnTo>
                  <a:lnTo>
                    <a:pt x="120" y="29"/>
                  </a:lnTo>
                  <a:lnTo>
                    <a:pt x="127" y="21"/>
                  </a:lnTo>
                  <a:lnTo>
                    <a:pt x="127" y="30"/>
                  </a:lnTo>
                  <a:lnTo>
                    <a:pt x="126" y="42"/>
                  </a:lnTo>
                  <a:lnTo>
                    <a:pt x="122" y="55"/>
                  </a:lnTo>
                  <a:lnTo>
                    <a:pt x="116" y="64"/>
                  </a:lnTo>
                  <a:lnTo>
                    <a:pt x="107" y="66"/>
                  </a:lnTo>
                  <a:lnTo>
                    <a:pt x="95" y="66"/>
                  </a:lnTo>
                  <a:lnTo>
                    <a:pt x="86" y="70"/>
                  </a:lnTo>
                  <a:lnTo>
                    <a:pt x="80" y="77"/>
                  </a:lnTo>
                  <a:lnTo>
                    <a:pt x="86" y="83"/>
                  </a:lnTo>
                  <a:lnTo>
                    <a:pt x="95" y="91"/>
                  </a:lnTo>
                  <a:lnTo>
                    <a:pt x="103" y="102"/>
                  </a:lnTo>
                  <a:lnTo>
                    <a:pt x="112" y="115"/>
                  </a:lnTo>
                  <a:lnTo>
                    <a:pt x="122" y="130"/>
                  </a:lnTo>
                  <a:lnTo>
                    <a:pt x="127" y="149"/>
                  </a:lnTo>
                  <a:lnTo>
                    <a:pt x="131" y="168"/>
                  </a:lnTo>
                  <a:lnTo>
                    <a:pt x="131" y="188"/>
                  </a:lnTo>
                  <a:lnTo>
                    <a:pt x="135" y="190"/>
                  </a:lnTo>
                  <a:lnTo>
                    <a:pt x="141" y="192"/>
                  </a:lnTo>
                  <a:lnTo>
                    <a:pt x="144" y="196"/>
                  </a:lnTo>
                  <a:lnTo>
                    <a:pt x="148" y="19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58" name="Freeform 34"/>
            <p:cNvSpPr>
              <a:spLocks/>
            </p:cNvSpPr>
            <p:nvPr/>
          </p:nvSpPr>
          <p:spPr bwMode="auto">
            <a:xfrm>
              <a:off x="1713" y="886"/>
              <a:ext cx="30" cy="96"/>
            </a:xfrm>
            <a:custGeom>
              <a:avLst/>
              <a:gdLst>
                <a:gd name="T0" fmla="*/ 0 w 60"/>
                <a:gd name="T1" fmla="*/ 6 h 194"/>
                <a:gd name="T2" fmla="*/ 11 w 60"/>
                <a:gd name="T3" fmla="*/ 0 h 194"/>
                <a:gd name="T4" fmla="*/ 22 w 60"/>
                <a:gd name="T5" fmla="*/ 25 h 194"/>
                <a:gd name="T6" fmla="*/ 33 w 60"/>
                <a:gd name="T7" fmla="*/ 45 h 194"/>
                <a:gd name="T8" fmla="*/ 41 w 60"/>
                <a:gd name="T9" fmla="*/ 62 h 194"/>
                <a:gd name="T10" fmla="*/ 48 w 60"/>
                <a:gd name="T11" fmla="*/ 75 h 194"/>
                <a:gd name="T12" fmla="*/ 54 w 60"/>
                <a:gd name="T13" fmla="*/ 85 h 194"/>
                <a:gd name="T14" fmla="*/ 58 w 60"/>
                <a:gd name="T15" fmla="*/ 96 h 194"/>
                <a:gd name="T16" fmla="*/ 60 w 60"/>
                <a:gd name="T17" fmla="*/ 107 h 194"/>
                <a:gd name="T18" fmla="*/ 58 w 60"/>
                <a:gd name="T19" fmla="*/ 120 h 194"/>
                <a:gd name="T20" fmla="*/ 54 w 60"/>
                <a:gd name="T21" fmla="*/ 134 h 194"/>
                <a:gd name="T22" fmla="*/ 52 w 60"/>
                <a:gd name="T23" fmla="*/ 150 h 194"/>
                <a:gd name="T24" fmla="*/ 50 w 60"/>
                <a:gd name="T25" fmla="*/ 167 h 194"/>
                <a:gd name="T26" fmla="*/ 52 w 60"/>
                <a:gd name="T27" fmla="*/ 184 h 194"/>
                <a:gd name="T28" fmla="*/ 41 w 60"/>
                <a:gd name="T29" fmla="*/ 194 h 194"/>
                <a:gd name="T30" fmla="*/ 32 w 60"/>
                <a:gd name="T31" fmla="*/ 177 h 194"/>
                <a:gd name="T32" fmla="*/ 24 w 60"/>
                <a:gd name="T33" fmla="*/ 158 h 194"/>
                <a:gd name="T34" fmla="*/ 18 w 60"/>
                <a:gd name="T35" fmla="*/ 139 h 194"/>
                <a:gd name="T36" fmla="*/ 20 w 60"/>
                <a:gd name="T37" fmla="*/ 124 h 194"/>
                <a:gd name="T38" fmla="*/ 24 w 60"/>
                <a:gd name="T39" fmla="*/ 111 h 194"/>
                <a:gd name="T40" fmla="*/ 28 w 60"/>
                <a:gd name="T41" fmla="*/ 94 h 194"/>
                <a:gd name="T42" fmla="*/ 28 w 60"/>
                <a:gd name="T43" fmla="*/ 79 h 194"/>
                <a:gd name="T44" fmla="*/ 24 w 60"/>
                <a:gd name="T45" fmla="*/ 62 h 194"/>
                <a:gd name="T46" fmla="*/ 18 w 60"/>
                <a:gd name="T47" fmla="*/ 47 h 194"/>
                <a:gd name="T48" fmla="*/ 11 w 60"/>
                <a:gd name="T49" fmla="*/ 30 h 194"/>
                <a:gd name="T50" fmla="*/ 5 w 60"/>
                <a:gd name="T51" fmla="*/ 17 h 194"/>
                <a:gd name="T52" fmla="*/ 0 w 60"/>
                <a:gd name="T53" fmla="*/ 6 h 19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60"/>
                <a:gd name="T82" fmla="*/ 0 h 194"/>
                <a:gd name="T83" fmla="*/ 60 w 60"/>
                <a:gd name="T84" fmla="*/ 194 h 19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60" h="194">
                  <a:moveTo>
                    <a:pt x="0" y="6"/>
                  </a:moveTo>
                  <a:lnTo>
                    <a:pt x="11" y="0"/>
                  </a:lnTo>
                  <a:lnTo>
                    <a:pt x="22" y="25"/>
                  </a:lnTo>
                  <a:lnTo>
                    <a:pt x="33" y="45"/>
                  </a:lnTo>
                  <a:lnTo>
                    <a:pt x="41" y="62"/>
                  </a:lnTo>
                  <a:lnTo>
                    <a:pt x="48" y="75"/>
                  </a:lnTo>
                  <a:lnTo>
                    <a:pt x="54" y="85"/>
                  </a:lnTo>
                  <a:lnTo>
                    <a:pt x="58" y="96"/>
                  </a:lnTo>
                  <a:lnTo>
                    <a:pt x="60" y="107"/>
                  </a:lnTo>
                  <a:lnTo>
                    <a:pt x="58" y="120"/>
                  </a:lnTo>
                  <a:lnTo>
                    <a:pt x="54" y="134"/>
                  </a:lnTo>
                  <a:lnTo>
                    <a:pt x="52" y="150"/>
                  </a:lnTo>
                  <a:lnTo>
                    <a:pt x="50" y="167"/>
                  </a:lnTo>
                  <a:lnTo>
                    <a:pt x="52" y="184"/>
                  </a:lnTo>
                  <a:lnTo>
                    <a:pt x="41" y="194"/>
                  </a:lnTo>
                  <a:lnTo>
                    <a:pt x="32" y="177"/>
                  </a:lnTo>
                  <a:lnTo>
                    <a:pt x="24" y="158"/>
                  </a:lnTo>
                  <a:lnTo>
                    <a:pt x="18" y="139"/>
                  </a:lnTo>
                  <a:lnTo>
                    <a:pt x="20" y="124"/>
                  </a:lnTo>
                  <a:lnTo>
                    <a:pt x="24" y="111"/>
                  </a:lnTo>
                  <a:lnTo>
                    <a:pt x="28" y="94"/>
                  </a:lnTo>
                  <a:lnTo>
                    <a:pt x="28" y="79"/>
                  </a:lnTo>
                  <a:lnTo>
                    <a:pt x="24" y="62"/>
                  </a:lnTo>
                  <a:lnTo>
                    <a:pt x="18" y="47"/>
                  </a:lnTo>
                  <a:lnTo>
                    <a:pt x="11" y="30"/>
                  </a:lnTo>
                  <a:lnTo>
                    <a:pt x="5" y="17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59" name="Freeform 35"/>
            <p:cNvSpPr>
              <a:spLocks/>
            </p:cNvSpPr>
            <p:nvPr/>
          </p:nvSpPr>
          <p:spPr bwMode="auto">
            <a:xfrm>
              <a:off x="1745" y="903"/>
              <a:ext cx="14" cy="63"/>
            </a:xfrm>
            <a:custGeom>
              <a:avLst/>
              <a:gdLst>
                <a:gd name="T0" fmla="*/ 5 w 28"/>
                <a:gd name="T1" fmla="*/ 0 h 126"/>
                <a:gd name="T2" fmla="*/ 9 w 28"/>
                <a:gd name="T3" fmla="*/ 7 h 126"/>
                <a:gd name="T4" fmla="*/ 16 w 28"/>
                <a:gd name="T5" fmla="*/ 15 h 126"/>
                <a:gd name="T6" fmla="*/ 22 w 28"/>
                <a:gd name="T7" fmla="*/ 24 h 126"/>
                <a:gd name="T8" fmla="*/ 28 w 28"/>
                <a:gd name="T9" fmla="*/ 30 h 126"/>
                <a:gd name="T10" fmla="*/ 26 w 28"/>
                <a:gd name="T11" fmla="*/ 49 h 126"/>
                <a:gd name="T12" fmla="*/ 26 w 28"/>
                <a:gd name="T13" fmla="*/ 73 h 126"/>
                <a:gd name="T14" fmla="*/ 26 w 28"/>
                <a:gd name="T15" fmla="*/ 96 h 126"/>
                <a:gd name="T16" fmla="*/ 22 w 28"/>
                <a:gd name="T17" fmla="*/ 114 h 126"/>
                <a:gd name="T18" fmla="*/ 11 w 28"/>
                <a:gd name="T19" fmla="*/ 126 h 126"/>
                <a:gd name="T20" fmla="*/ 9 w 28"/>
                <a:gd name="T21" fmla="*/ 105 h 126"/>
                <a:gd name="T22" fmla="*/ 3 w 28"/>
                <a:gd name="T23" fmla="*/ 84 h 126"/>
                <a:gd name="T24" fmla="*/ 0 w 28"/>
                <a:gd name="T25" fmla="*/ 67 h 126"/>
                <a:gd name="T26" fmla="*/ 0 w 28"/>
                <a:gd name="T27" fmla="*/ 54 h 126"/>
                <a:gd name="T28" fmla="*/ 0 w 28"/>
                <a:gd name="T29" fmla="*/ 41 h 126"/>
                <a:gd name="T30" fmla="*/ 3 w 28"/>
                <a:gd name="T31" fmla="*/ 24 h 126"/>
                <a:gd name="T32" fmla="*/ 5 w 28"/>
                <a:gd name="T33" fmla="*/ 11 h 126"/>
                <a:gd name="T34" fmla="*/ 5 w 28"/>
                <a:gd name="T35" fmla="*/ 0 h 1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8"/>
                <a:gd name="T55" fmla="*/ 0 h 126"/>
                <a:gd name="T56" fmla="*/ 28 w 28"/>
                <a:gd name="T57" fmla="*/ 126 h 12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8" h="126">
                  <a:moveTo>
                    <a:pt x="5" y="0"/>
                  </a:moveTo>
                  <a:lnTo>
                    <a:pt x="9" y="7"/>
                  </a:lnTo>
                  <a:lnTo>
                    <a:pt x="16" y="15"/>
                  </a:lnTo>
                  <a:lnTo>
                    <a:pt x="22" y="24"/>
                  </a:lnTo>
                  <a:lnTo>
                    <a:pt x="28" y="30"/>
                  </a:lnTo>
                  <a:lnTo>
                    <a:pt x="26" y="49"/>
                  </a:lnTo>
                  <a:lnTo>
                    <a:pt x="26" y="73"/>
                  </a:lnTo>
                  <a:lnTo>
                    <a:pt x="26" y="96"/>
                  </a:lnTo>
                  <a:lnTo>
                    <a:pt x="22" y="114"/>
                  </a:lnTo>
                  <a:lnTo>
                    <a:pt x="11" y="126"/>
                  </a:lnTo>
                  <a:lnTo>
                    <a:pt x="9" y="105"/>
                  </a:lnTo>
                  <a:lnTo>
                    <a:pt x="3" y="84"/>
                  </a:lnTo>
                  <a:lnTo>
                    <a:pt x="0" y="67"/>
                  </a:lnTo>
                  <a:lnTo>
                    <a:pt x="0" y="54"/>
                  </a:lnTo>
                  <a:lnTo>
                    <a:pt x="0" y="41"/>
                  </a:lnTo>
                  <a:lnTo>
                    <a:pt x="3" y="24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60" name="Freeform 36"/>
            <p:cNvSpPr>
              <a:spLocks/>
            </p:cNvSpPr>
            <p:nvPr/>
          </p:nvSpPr>
          <p:spPr bwMode="auto">
            <a:xfrm>
              <a:off x="1577" y="943"/>
              <a:ext cx="34" cy="134"/>
            </a:xfrm>
            <a:custGeom>
              <a:avLst/>
              <a:gdLst>
                <a:gd name="T0" fmla="*/ 0 w 68"/>
                <a:gd name="T1" fmla="*/ 15 h 268"/>
                <a:gd name="T2" fmla="*/ 24 w 68"/>
                <a:gd name="T3" fmla="*/ 0 h 268"/>
                <a:gd name="T4" fmla="*/ 36 w 68"/>
                <a:gd name="T5" fmla="*/ 20 h 268"/>
                <a:gd name="T6" fmla="*/ 49 w 68"/>
                <a:gd name="T7" fmla="*/ 49 h 268"/>
                <a:gd name="T8" fmla="*/ 56 w 68"/>
                <a:gd name="T9" fmla="*/ 81 h 268"/>
                <a:gd name="T10" fmla="*/ 51 w 68"/>
                <a:gd name="T11" fmla="*/ 111 h 268"/>
                <a:gd name="T12" fmla="*/ 58 w 68"/>
                <a:gd name="T13" fmla="*/ 118 h 268"/>
                <a:gd name="T14" fmla="*/ 64 w 68"/>
                <a:gd name="T15" fmla="*/ 129 h 268"/>
                <a:gd name="T16" fmla="*/ 68 w 68"/>
                <a:gd name="T17" fmla="*/ 141 h 268"/>
                <a:gd name="T18" fmla="*/ 66 w 68"/>
                <a:gd name="T19" fmla="*/ 152 h 268"/>
                <a:gd name="T20" fmla="*/ 60 w 68"/>
                <a:gd name="T21" fmla="*/ 180 h 268"/>
                <a:gd name="T22" fmla="*/ 58 w 68"/>
                <a:gd name="T23" fmla="*/ 218 h 268"/>
                <a:gd name="T24" fmla="*/ 56 w 68"/>
                <a:gd name="T25" fmla="*/ 250 h 268"/>
                <a:gd name="T26" fmla="*/ 51 w 68"/>
                <a:gd name="T27" fmla="*/ 268 h 268"/>
                <a:gd name="T28" fmla="*/ 39 w 68"/>
                <a:gd name="T29" fmla="*/ 251 h 268"/>
                <a:gd name="T30" fmla="*/ 30 w 68"/>
                <a:gd name="T31" fmla="*/ 233 h 268"/>
                <a:gd name="T32" fmla="*/ 22 w 68"/>
                <a:gd name="T33" fmla="*/ 212 h 268"/>
                <a:gd name="T34" fmla="*/ 21 w 68"/>
                <a:gd name="T35" fmla="*/ 193 h 268"/>
                <a:gd name="T36" fmla="*/ 22 w 68"/>
                <a:gd name="T37" fmla="*/ 176 h 268"/>
                <a:gd name="T38" fmla="*/ 24 w 68"/>
                <a:gd name="T39" fmla="*/ 159 h 268"/>
                <a:gd name="T40" fmla="*/ 30 w 68"/>
                <a:gd name="T41" fmla="*/ 146 h 268"/>
                <a:gd name="T42" fmla="*/ 34 w 68"/>
                <a:gd name="T43" fmla="*/ 135 h 268"/>
                <a:gd name="T44" fmla="*/ 30 w 68"/>
                <a:gd name="T45" fmla="*/ 111 h 268"/>
                <a:gd name="T46" fmla="*/ 22 w 68"/>
                <a:gd name="T47" fmla="*/ 77 h 268"/>
                <a:gd name="T48" fmla="*/ 13 w 68"/>
                <a:gd name="T49" fmla="*/ 41 h 268"/>
                <a:gd name="T50" fmla="*/ 0 w 68"/>
                <a:gd name="T51" fmla="*/ 15 h 26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68"/>
                <a:gd name="T79" fmla="*/ 0 h 268"/>
                <a:gd name="T80" fmla="*/ 68 w 68"/>
                <a:gd name="T81" fmla="*/ 268 h 26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68" h="268">
                  <a:moveTo>
                    <a:pt x="0" y="15"/>
                  </a:moveTo>
                  <a:lnTo>
                    <a:pt x="24" y="0"/>
                  </a:lnTo>
                  <a:lnTo>
                    <a:pt x="36" y="20"/>
                  </a:lnTo>
                  <a:lnTo>
                    <a:pt x="49" y="49"/>
                  </a:lnTo>
                  <a:lnTo>
                    <a:pt x="56" y="81"/>
                  </a:lnTo>
                  <a:lnTo>
                    <a:pt x="51" y="111"/>
                  </a:lnTo>
                  <a:lnTo>
                    <a:pt x="58" y="118"/>
                  </a:lnTo>
                  <a:lnTo>
                    <a:pt x="64" y="129"/>
                  </a:lnTo>
                  <a:lnTo>
                    <a:pt x="68" y="141"/>
                  </a:lnTo>
                  <a:lnTo>
                    <a:pt x="66" y="152"/>
                  </a:lnTo>
                  <a:lnTo>
                    <a:pt x="60" y="180"/>
                  </a:lnTo>
                  <a:lnTo>
                    <a:pt x="58" y="218"/>
                  </a:lnTo>
                  <a:lnTo>
                    <a:pt x="56" y="250"/>
                  </a:lnTo>
                  <a:lnTo>
                    <a:pt x="51" y="268"/>
                  </a:lnTo>
                  <a:lnTo>
                    <a:pt x="39" y="251"/>
                  </a:lnTo>
                  <a:lnTo>
                    <a:pt x="30" y="233"/>
                  </a:lnTo>
                  <a:lnTo>
                    <a:pt x="22" y="212"/>
                  </a:lnTo>
                  <a:lnTo>
                    <a:pt x="21" y="193"/>
                  </a:lnTo>
                  <a:lnTo>
                    <a:pt x="22" y="176"/>
                  </a:lnTo>
                  <a:lnTo>
                    <a:pt x="24" y="159"/>
                  </a:lnTo>
                  <a:lnTo>
                    <a:pt x="30" y="146"/>
                  </a:lnTo>
                  <a:lnTo>
                    <a:pt x="34" y="135"/>
                  </a:lnTo>
                  <a:lnTo>
                    <a:pt x="30" y="111"/>
                  </a:lnTo>
                  <a:lnTo>
                    <a:pt x="22" y="77"/>
                  </a:lnTo>
                  <a:lnTo>
                    <a:pt x="13" y="4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61" name="Freeform 37"/>
            <p:cNvSpPr>
              <a:spLocks/>
            </p:cNvSpPr>
            <p:nvPr/>
          </p:nvSpPr>
          <p:spPr bwMode="auto">
            <a:xfrm>
              <a:off x="1540" y="955"/>
              <a:ext cx="27" cy="128"/>
            </a:xfrm>
            <a:custGeom>
              <a:avLst/>
              <a:gdLst>
                <a:gd name="T0" fmla="*/ 17 w 54"/>
                <a:gd name="T1" fmla="*/ 4 h 256"/>
                <a:gd name="T2" fmla="*/ 45 w 54"/>
                <a:gd name="T3" fmla="*/ 0 h 256"/>
                <a:gd name="T4" fmla="*/ 50 w 54"/>
                <a:gd name="T5" fmla="*/ 21 h 256"/>
                <a:gd name="T6" fmla="*/ 54 w 54"/>
                <a:gd name="T7" fmla="*/ 49 h 256"/>
                <a:gd name="T8" fmla="*/ 54 w 54"/>
                <a:gd name="T9" fmla="*/ 75 h 256"/>
                <a:gd name="T10" fmla="*/ 49 w 54"/>
                <a:gd name="T11" fmla="*/ 100 h 256"/>
                <a:gd name="T12" fmla="*/ 41 w 54"/>
                <a:gd name="T13" fmla="*/ 111 h 256"/>
                <a:gd name="T14" fmla="*/ 33 w 54"/>
                <a:gd name="T15" fmla="*/ 126 h 256"/>
                <a:gd name="T16" fmla="*/ 26 w 54"/>
                <a:gd name="T17" fmla="*/ 143 h 256"/>
                <a:gd name="T18" fmla="*/ 20 w 54"/>
                <a:gd name="T19" fmla="*/ 162 h 256"/>
                <a:gd name="T20" fmla="*/ 17 w 54"/>
                <a:gd name="T21" fmla="*/ 181 h 256"/>
                <a:gd name="T22" fmla="*/ 17 w 54"/>
                <a:gd name="T23" fmla="*/ 201 h 256"/>
                <a:gd name="T24" fmla="*/ 22 w 54"/>
                <a:gd name="T25" fmla="*/ 224 h 256"/>
                <a:gd name="T26" fmla="*/ 33 w 54"/>
                <a:gd name="T27" fmla="*/ 246 h 256"/>
                <a:gd name="T28" fmla="*/ 22 w 54"/>
                <a:gd name="T29" fmla="*/ 256 h 256"/>
                <a:gd name="T30" fmla="*/ 9 w 54"/>
                <a:gd name="T31" fmla="*/ 226 h 256"/>
                <a:gd name="T32" fmla="*/ 0 w 54"/>
                <a:gd name="T33" fmla="*/ 192 h 256"/>
                <a:gd name="T34" fmla="*/ 2 w 54"/>
                <a:gd name="T35" fmla="*/ 150 h 256"/>
                <a:gd name="T36" fmla="*/ 18 w 54"/>
                <a:gd name="T37" fmla="*/ 105 h 256"/>
                <a:gd name="T38" fmla="*/ 22 w 54"/>
                <a:gd name="T39" fmla="*/ 85 h 256"/>
                <a:gd name="T40" fmla="*/ 24 w 54"/>
                <a:gd name="T41" fmla="*/ 58 h 256"/>
                <a:gd name="T42" fmla="*/ 22 w 54"/>
                <a:gd name="T43" fmla="*/ 30 h 256"/>
                <a:gd name="T44" fmla="*/ 17 w 54"/>
                <a:gd name="T45" fmla="*/ 4 h 25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4"/>
                <a:gd name="T70" fmla="*/ 0 h 256"/>
                <a:gd name="T71" fmla="*/ 54 w 54"/>
                <a:gd name="T72" fmla="*/ 256 h 25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4" h="256">
                  <a:moveTo>
                    <a:pt x="17" y="4"/>
                  </a:moveTo>
                  <a:lnTo>
                    <a:pt x="45" y="0"/>
                  </a:lnTo>
                  <a:lnTo>
                    <a:pt x="50" y="21"/>
                  </a:lnTo>
                  <a:lnTo>
                    <a:pt x="54" y="49"/>
                  </a:lnTo>
                  <a:lnTo>
                    <a:pt x="54" y="75"/>
                  </a:lnTo>
                  <a:lnTo>
                    <a:pt x="49" y="100"/>
                  </a:lnTo>
                  <a:lnTo>
                    <a:pt x="41" y="111"/>
                  </a:lnTo>
                  <a:lnTo>
                    <a:pt x="33" y="126"/>
                  </a:lnTo>
                  <a:lnTo>
                    <a:pt x="26" y="143"/>
                  </a:lnTo>
                  <a:lnTo>
                    <a:pt x="20" y="162"/>
                  </a:lnTo>
                  <a:lnTo>
                    <a:pt x="17" y="181"/>
                  </a:lnTo>
                  <a:lnTo>
                    <a:pt x="17" y="201"/>
                  </a:lnTo>
                  <a:lnTo>
                    <a:pt x="22" y="224"/>
                  </a:lnTo>
                  <a:lnTo>
                    <a:pt x="33" y="246"/>
                  </a:lnTo>
                  <a:lnTo>
                    <a:pt x="22" y="256"/>
                  </a:lnTo>
                  <a:lnTo>
                    <a:pt x="9" y="226"/>
                  </a:lnTo>
                  <a:lnTo>
                    <a:pt x="0" y="192"/>
                  </a:lnTo>
                  <a:lnTo>
                    <a:pt x="2" y="150"/>
                  </a:lnTo>
                  <a:lnTo>
                    <a:pt x="18" y="105"/>
                  </a:lnTo>
                  <a:lnTo>
                    <a:pt x="22" y="85"/>
                  </a:lnTo>
                  <a:lnTo>
                    <a:pt x="24" y="58"/>
                  </a:lnTo>
                  <a:lnTo>
                    <a:pt x="22" y="30"/>
                  </a:lnTo>
                  <a:lnTo>
                    <a:pt x="17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62" name="Freeform 38"/>
            <p:cNvSpPr>
              <a:spLocks/>
            </p:cNvSpPr>
            <p:nvPr/>
          </p:nvSpPr>
          <p:spPr bwMode="auto">
            <a:xfrm>
              <a:off x="1502" y="962"/>
              <a:ext cx="27" cy="103"/>
            </a:xfrm>
            <a:custGeom>
              <a:avLst/>
              <a:gdLst>
                <a:gd name="T0" fmla="*/ 53 w 53"/>
                <a:gd name="T1" fmla="*/ 0 h 207"/>
                <a:gd name="T2" fmla="*/ 49 w 53"/>
                <a:gd name="T3" fmla="*/ 36 h 207"/>
                <a:gd name="T4" fmla="*/ 47 w 53"/>
                <a:gd name="T5" fmla="*/ 90 h 207"/>
                <a:gd name="T6" fmla="*/ 47 w 53"/>
                <a:gd name="T7" fmla="*/ 149 h 207"/>
                <a:gd name="T8" fmla="*/ 49 w 53"/>
                <a:gd name="T9" fmla="*/ 190 h 207"/>
                <a:gd name="T10" fmla="*/ 40 w 53"/>
                <a:gd name="T11" fmla="*/ 192 h 207"/>
                <a:gd name="T12" fmla="*/ 29 w 53"/>
                <a:gd name="T13" fmla="*/ 196 h 207"/>
                <a:gd name="T14" fmla="*/ 19 w 53"/>
                <a:gd name="T15" fmla="*/ 201 h 207"/>
                <a:gd name="T16" fmla="*/ 14 w 53"/>
                <a:gd name="T17" fmla="*/ 207 h 207"/>
                <a:gd name="T18" fmla="*/ 10 w 53"/>
                <a:gd name="T19" fmla="*/ 194 h 207"/>
                <a:gd name="T20" fmla="*/ 4 w 53"/>
                <a:gd name="T21" fmla="*/ 177 h 207"/>
                <a:gd name="T22" fmla="*/ 0 w 53"/>
                <a:gd name="T23" fmla="*/ 160 h 207"/>
                <a:gd name="T24" fmla="*/ 2 w 53"/>
                <a:gd name="T25" fmla="*/ 141 h 207"/>
                <a:gd name="T26" fmla="*/ 10 w 53"/>
                <a:gd name="T27" fmla="*/ 122 h 207"/>
                <a:gd name="T28" fmla="*/ 15 w 53"/>
                <a:gd name="T29" fmla="*/ 104 h 207"/>
                <a:gd name="T30" fmla="*/ 19 w 53"/>
                <a:gd name="T31" fmla="*/ 83 h 207"/>
                <a:gd name="T32" fmla="*/ 21 w 53"/>
                <a:gd name="T33" fmla="*/ 66 h 207"/>
                <a:gd name="T34" fmla="*/ 23 w 53"/>
                <a:gd name="T35" fmla="*/ 47 h 207"/>
                <a:gd name="T36" fmla="*/ 29 w 53"/>
                <a:gd name="T37" fmla="*/ 25 h 207"/>
                <a:gd name="T38" fmla="*/ 38 w 53"/>
                <a:gd name="T39" fmla="*/ 8 h 207"/>
                <a:gd name="T40" fmla="*/ 53 w 53"/>
                <a:gd name="T41" fmla="*/ 0 h 20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3"/>
                <a:gd name="T64" fmla="*/ 0 h 207"/>
                <a:gd name="T65" fmla="*/ 53 w 53"/>
                <a:gd name="T66" fmla="*/ 207 h 20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3" h="207">
                  <a:moveTo>
                    <a:pt x="53" y="0"/>
                  </a:moveTo>
                  <a:lnTo>
                    <a:pt x="49" y="36"/>
                  </a:lnTo>
                  <a:lnTo>
                    <a:pt x="47" y="90"/>
                  </a:lnTo>
                  <a:lnTo>
                    <a:pt x="47" y="149"/>
                  </a:lnTo>
                  <a:lnTo>
                    <a:pt x="49" y="190"/>
                  </a:lnTo>
                  <a:lnTo>
                    <a:pt x="40" y="192"/>
                  </a:lnTo>
                  <a:lnTo>
                    <a:pt x="29" y="196"/>
                  </a:lnTo>
                  <a:lnTo>
                    <a:pt x="19" y="201"/>
                  </a:lnTo>
                  <a:lnTo>
                    <a:pt x="14" y="207"/>
                  </a:lnTo>
                  <a:lnTo>
                    <a:pt x="10" y="194"/>
                  </a:lnTo>
                  <a:lnTo>
                    <a:pt x="4" y="177"/>
                  </a:lnTo>
                  <a:lnTo>
                    <a:pt x="0" y="160"/>
                  </a:lnTo>
                  <a:lnTo>
                    <a:pt x="2" y="141"/>
                  </a:lnTo>
                  <a:lnTo>
                    <a:pt x="10" y="122"/>
                  </a:lnTo>
                  <a:lnTo>
                    <a:pt x="15" y="104"/>
                  </a:lnTo>
                  <a:lnTo>
                    <a:pt x="19" y="83"/>
                  </a:lnTo>
                  <a:lnTo>
                    <a:pt x="21" y="66"/>
                  </a:lnTo>
                  <a:lnTo>
                    <a:pt x="23" y="47"/>
                  </a:lnTo>
                  <a:lnTo>
                    <a:pt x="29" y="25"/>
                  </a:lnTo>
                  <a:lnTo>
                    <a:pt x="38" y="8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63" name="Freeform 39"/>
            <p:cNvSpPr>
              <a:spLocks/>
            </p:cNvSpPr>
            <p:nvPr/>
          </p:nvSpPr>
          <p:spPr bwMode="auto">
            <a:xfrm>
              <a:off x="1465" y="961"/>
              <a:ext cx="31" cy="62"/>
            </a:xfrm>
            <a:custGeom>
              <a:avLst/>
              <a:gdLst>
                <a:gd name="T0" fmla="*/ 62 w 62"/>
                <a:gd name="T1" fmla="*/ 8 h 124"/>
                <a:gd name="T2" fmla="*/ 55 w 62"/>
                <a:gd name="T3" fmla="*/ 29 h 124"/>
                <a:gd name="T4" fmla="*/ 47 w 62"/>
                <a:gd name="T5" fmla="*/ 61 h 124"/>
                <a:gd name="T6" fmla="*/ 45 w 62"/>
                <a:gd name="T7" fmla="*/ 94 h 124"/>
                <a:gd name="T8" fmla="*/ 47 w 62"/>
                <a:gd name="T9" fmla="*/ 123 h 124"/>
                <a:gd name="T10" fmla="*/ 43 w 62"/>
                <a:gd name="T11" fmla="*/ 123 h 124"/>
                <a:gd name="T12" fmla="*/ 38 w 62"/>
                <a:gd name="T13" fmla="*/ 123 h 124"/>
                <a:gd name="T14" fmla="*/ 32 w 62"/>
                <a:gd name="T15" fmla="*/ 124 h 124"/>
                <a:gd name="T16" fmla="*/ 30 w 62"/>
                <a:gd name="T17" fmla="*/ 124 h 124"/>
                <a:gd name="T18" fmla="*/ 17 w 62"/>
                <a:gd name="T19" fmla="*/ 92 h 124"/>
                <a:gd name="T20" fmla="*/ 8 w 62"/>
                <a:gd name="T21" fmla="*/ 62 h 124"/>
                <a:gd name="T22" fmla="*/ 0 w 62"/>
                <a:gd name="T23" fmla="*/ 31 h 124"/>
                <a:gd name="T24" fmla="*/ 2 w 62"/>
                <a:gd name="T25" fmla="*/ 0 h 124"/>
                <a:gd name="T26" fmla="*/ 8 w 62"/>
                <a:gd name="T27" fmla="*/ 0 h 124"/>
                <a:gd name="T28" fmla="*/ 15 w 62"/>
                <a:gd name="T29" fmla="*/ 0 h 124"/>
                <a:gd name="T30" fmla="*/ 25 w 62"/>
                <a:gd name="T31" fmla="*/ 0 h 124"/>
                <a:gd name="T32" fmla="*/ 32 w 62"/>
                <a:gd name="T33" fmla="*/ 2 h 124"/>
                <a:gd name="T34" fmla="*/ 40 w 62"/>
                <a:gd name="T35" fmla="*/ 4 h 124"/>
                <a:gd name="T36" fmla="*/ 49 w 62"/>
                <a:gd name="T37" fmla="*/ 6 h 124"/>
                <a:gd name="T38" fmla="*/ 57 w 62"/>
                <a:gd name="T39" fmla="*/ 6 h 124"/>
                <a:gd name="T40" fmla="*/ 62 w 62"/>
                <a:gd name="T41" fmla="*/ 8 h 1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2"/>
                <a:gd name="T64" fmla="*/ 0 h 124"/>
                <a:gd name="T65" fmla="*/ 62 w 62"/>
                <a:gd name="T66" fmla="*/ 124 h 1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2" h="124">
                  <a:moveTo>
                    <a:pt x="62" y="8"/>
                  </a:moveTo>
                  <a:lnTo>
                    <a:pt x="55" y="29"/>
                  </a:lnTo>
                  <a:lnTo>
                    <a:pt x="47" y="61"/>
                  </a:lnTo>
                  <a:lnTo>
                    <a:pt x="45" y="94"/>
                  </a:lnTo>
                  <a:lnTo>
                    <a:pt x="47" y="123"/>
                  </a:lnTo>
                  <a:lnTo>
                    <a:pt x="43" y="123"/>
                  </a:lnTo>
                  <a:lnTo>
                    <a:pt x="38" y="123"/>
                  </a:lnTo>
                  <a:lnTo>
                    <a:pt x="32" y="124"/>
                  </a:lnTo>
                  <a:lnTo>
                    <a:pt x="30" y="124"/>
                  </a:lnTo>
                  <a:lnTo>
                    <a:pt x="17" y="92"/>
                  </a:lnTo>
                  <a:lnTo>
                    <a:pt x="8" y="62"/>
                  </a:lnTo>
                  <a:lnTo>
                    <a:pt x="0" y="31"/>
                  </a:lnTo>
                  <a:lnTo>
                    <a:pt x="2" y="0"/>
                  </a:lnTo>
                  <a:lnTo>
                    <a:pt x="8" y="0"/>
                  </a:lnTo>
                  <a:lnTo>
                    <a:pt x="15" y="0"/>
                  </a:lnTo>
                  <a:lnTo>
                    <a:pt x="25" y="0"/>
                  </a:lnTo>
                  <a:lnTo>
                    <a:pt x="32" y="2"/>
                  </a:lnTo>
                  <a:lnTo>
                    <a:pt x="40" y="4"/>
                  </a:lnTo>
                  <a:lnTo>
                    <a:pt x="49" y="6"/>
                  </a:lnTo>
                  <a:lnTo>
                    <a:pt x="57" y="6"/>
                  </a:lnTo>
                  <a:lnTo>
                    <a:pt x="62" y="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64" name="Freeform 40"/>
            <p:cNvSpPr>
              <a:spLocks/>
            </p:cNvSpPr>
            <p:nvPr/>
          </p:nvSpPr>
          <p:spPr bwMode="auto">
            <a:xfrm>
              <a:off x="1421" y="950"/>
              <a:ext cx="24" cy="58"/>
            </a:xfrm>
            <a:custGeom>
              <a:avLst/>
              <a:gdLst>
                <a:gd name="T0" fmla="*/ 35 w 47"/>
                <a:gd name="T1" fmla="*/ 11 h 114"/>
                <a:gd name="T2" fmla="*/ 34 w 47"/>
                <a:gd name="T3" fmla="*/ 34 h 114"/>
                <a:gd name="T4" fmla="*/ 35 w 47"/>
                <a:gd name="T5" fmla="*/ 62 h 114"/>
                <a:gd name="T6" fmla="*/ 41 w 47"/>
                <a:gd name="T7" fmla="*/ 92 h 114"/>
                <a:gd name="T8" fmla="*/ 47 w 47"/>
                <a:gd name="T9" fmla="*/ 114 h 114"/>
                <a:gd name="T10" fmla="*/ 37 w 47"/>
                <a:gd name="T11" fmla="*/ 109 h 114"/>
                <a:gd name="T12" fmla="*/ 28 w 47"/>
                <a:gd name="T13" fmla="*/ 105 h 114"/>
                <a:gd name="T14" fmla="*/ 19 w 47"/>
                <a:gd name="T15" fmla="*/ 103 h 114"/>
                <a:gd name="T16" fmla="*/ 11 w 47"/>
                <a:gd name="T17" fmla="*/ 103 h 114"/>
                <a:gd name="T18" fmla="*/ 11 w 47"/>
                <a:gd name="T19" fmla="*/ 79 h 114"/>
                <a:gd name="T20" fmla="*/ 9 w 47"/>
                <a:gd name="T21" fmla="*/ 49 h 114"/>
                <a:gd name="T22" fmla="*/ 5 w 47"/>
                <a:gd name="T23" fmla="*/ 19 h 114"/>
                <a:gd name="T24" fmla="*/ 0 w 47"/>
                <a:gd name="T25" fmla="*/ 0 h 114"/>
                <a:gd name="T26" fmla="*/ 9 w 47"/>
                <a:gd name="T27" fmla="*/ 2 h 114"/>
                <a:gd name="T28" fmla="*/ 17 w 47"/>
                <a:gd name="T29" fmla="*/ 5 h 114"/>
                <a:gd name="T30" fmla="*/ 26 w 47"/>
                <a:gd name="T31" fmla="*/ 7 h 114"/>
                <a:gd name="T32" fmla="*/ 35 w 47"/>
                <a:gd name="T33" fmla="*/ 11 h 11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7"/>
                <a:gd name="T52" fmla="*/ 0 h 114"/>
                <a:gd name="T53" fmla="*/ 47 w 47"/>
                <a:gd name="T54" fmla="*/ 114 h 11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7" h="114">
                  <a:moveTo>
                    <a:pt x="35" y="11"/>
                  </a:moveTo>
                  <a:lnTo>
                    <a:pt x="34" y="34"/>
                  </a:lnTo>
                  <a:lnTo>
                    <a:pt x="35" y="62"/>
                  </a:lnTo>
                  <a:lnTo>
                    <a:pt x="41" y="92"/>
                  </a:lnTo>
                  <a:lnTo>
                    <a:pt x="47" y="114"/>
                  </a:lnTo>
                  <a:lnTo>
                    <a:pt x="37" y="109"/>
                  </a:lnTo>
                  <a:lnTo>
                    <a:pt x="28" y="105"/>
                  </a:lnTo>
                  <a:lnTo>
                    <a:pt x="19" y="103"/>
                  </a:lnTo>
                  <a:lnTo>
                    <a:pt x="11" y="103"/>
                  </a:lnTo>
                  <a:lnTo>
                    <a:pt x="11" y="79"/>
                  </a:lnTo>
                  <a:lnTo>
                    <a:pt x="9" y="49"/>
                  </a:lnTo>
                  <a:lnTo>
                    <a:pt x="5" y="19"/>
                  </a:lnTo>
                  <a:lnTo>
                    <a:pt x="0" y="0"/>
                  </a:lnTo>
                  <a:lnTo>
                    <a:pt x="9" y="2"/>
                  </a:lnTo>
                  <a:lnTo>
                    <a:pt x="17" y="5"/>
                  </a:lnTo>
                  <a:lnTo>
                    <a:pt x="26" y="7"/>
                  </a:lnTo>
                  <a:lnTo>
                    <a:pt x="35" y="1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65" name="Freeform 41"/>
            <p:cNvSpPr>
              <a:spLocks/>
            </p:cNvSpPr>
            <p:nvPr/>
          </p:nvSpPr>
          <p:spPr bwMode="auto">
            <a:xfrm>
              <a:off x="1388" y="948"/>
              <a:ext cx="27" cy="44"/>
            </a:xfrm>
            <a:custGeom>
              <a:avLst/>
              <a:gdLst>
                <a:gd name="T0" fmla="*/ 34 w 53"/>
                <a:gd name="T1" fmla="*/ 4 h 88"/>
                <a:gd name="T2" fmla="*/ 38 w 53"/>
                <a:gd name="T3" fmla="*/ 21 h 88"/>
                <a:gd name="T4" fmla="*/ 41 w 53"/>
                <a:gd name="T5" fmla="*/ 43 h 88"/>
                <a:gd name="T6" fmla="*/ 45 w 53"/>
                <a:gd name="T7" fmla="*/ 68 h 88"/>
                <a:gd name="T8" fmla="*/ 53 w 53"/>
                <a:gd name="T9" fmla="*/ 88 h 88"/>
                <a:gd name="T10" fmla="*/ 45 w 53"/>
                <a:gd name="T11" fmla="*/ 77 h 88"/>
                <a:gd name="T12" fmla="*/ 36 w 53"/>
                <a:gd name="T13" fmla="*/ 70 h 88"/>
                <a:gd name="T14" fmla="*/ 28 w 53"/>
                <a:gd name="T15" fmla="*/ 64 h 88"/>
                <a:gd name="T16" fmla="*/ 26 w 53"/>
                <a:gd name="T17" fmla="*/ 62 h 88"/>
                <a:gd name="T18" fmla="*/ 21 w 53"/>
                <a:gd name="T19" fmla="*/ 45 h 88"/>
                <a:gd name="T20" fmla="*/ 13 w 53"/>
                <a:gd name="T21" fmla="*/ 26 h 88"/>
                <a:gd name="T22" fmla="*/ 6 w 53"/>
                <a:gd name="T23" fmla="*/ 11 h 88"/>
                <a:gd name="T24" fmla="*/ 0 w 53"/>
                <a:gd name="T25" fmla="*/ 0 h 88"/>
                <a:gd name="T26" fmla="*/ 9 w 53"/>
                <a:gd name="T27" fmla="*/ 0 h 88"/>
                <a:gd name="T28" fmla="*/ 19 w 53"/>
                <a:gd name="T29" fmla="*/ 2 h 88"/>
                <a:gd name="T30" fmla="*/ 26 w 53"/>
                <a:gd name="T31" fmla="*/ 2 h 88"/>
                <a:gd name="T32" fmla="*/ 34 w 53"/>
                <a:gd name="T33" fmla="*/ 4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3"/>
                <a:gd name="T52" fmla="*/ 0 h 88"/>
                <a:gd name="T53" fmla="*/ 53 w 53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3" h="88">
                  <a:moveTo>
                    <a:pt x="34" y="4"/>
                  </a:moveTo>
                  <a:lnTo>
                    <a:pt x="38" y="21"/>
                  </a:lnTo>
                  <a:lnTo>
                    <a:pt x="41" y="43"/>
                  </a:lnTo>
                  <a:lnTo>
                    <a:pt x="45" y="68"/>
                  </a:lnTo>
                  <a:lnTo>
                    <a:pt x="53" y="88"/>
                  </a:lnTo>
                  <a:lnTo>
                    <a:pt x="45" y="77"/>
                  </a:lnTo>
                  <a:lnTo>
                    <a:pt x="36" y="70"/>
                  </a:lnTo>
                  <a:lnTo>
                    <a:pt x="28" y="64"/>
                  </a:lnTo>
                  <a:lnTo>
                    <a:pt x="26" y="62"/>
                  </a:lnTo>
                  <a:lnTo>
                    <a:pt x="21" y="45"/>
                  </a:lnTo>
                  <a:lnTo>
                    <a:pt x="13" y="26"/>
                  </a:lnTo>
                  <a:lnTo>
                    <a:pt x="6" y="11"/>
                  </a:lnTo>
                  <a:lnTo>
                    <a:pt x="0" y="0"/>
                  </a:lnTo>
                  <a:lnTo>
                    <a:pt x="9" y="0"/>
                  </a:lnTo>
                  <a:lnTo>
                    <a:pt x="19" y="2"/>
                  </a:lnTo>
                  <a:lnTo>
                    <a:pt x="26" y="2"/>
                  </a:lnTo>
                  <a:lnTo>
                    <a:pt x="34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66" name="Freeform 42"/>
            <p:cNvSpPr>
              <a:spLocks/>
            </p:cNvSpPr>
            <p:nvPr/>
          </p:nvSpPr>
          <p:spPr bwMode="auto">
            <a:xfrm>
              <a:off x="1362" y="942"/>
              <a:ext cx="22" cy="39"/>
            </a:xfrm>
            <a:custGeom>
              <a:avLst/>
              <a:gdLst>
                <a:gd name="T0" fmla="*/ 40 w 44"/>
                <a:gd name="T1" fmla="*/ 7 h 79"/>
                <a:gd name="T2" fmla="*/ 44 w 44"/>
                <a:gd name="T3" fmla="*/ 22 h 79"/>
                <a:gd name="T4" fmla="*/ 44 w 44"/>
                <a:gd name="T5" fmla="*/ 43 h 79"/>
                <a:gd name="T6" fmla="*/ 44 w 44"/>
                <a:gd name="T7" fmla="*/ 64 h 79"/>
                <a:gd name="T8" fmla="*/ 44 w 44"/>
                <a:gd name="T9" fmla="*/ 79 h 79"/>
                <a:gd name="T10" fmla="*/ 36 w 44"/>
                <a:gd name="T11" fmla="*/ 62 h 79"/>
                <a:gd name="T12" fmla="*/ 25 w 44"/>
                <a:gd name="T13" fmla="*/ 43 h 79"/>
                <a:gd name="T14" fmla="*/ 12 w 44"/>
                <a:gd name="T15" fmla="*/ 24 h 79"/>
                <a:gd name="T16" fmla="*/ 0 w 44"/>
                <a:gd name="T17" fmla="*/ 13 h 79"/>
                <a:gd name="T18" fmla="*/ 2 w 44"/>
                <a:gd name="T19" fmla="*/ 0 h 79"/>
                <a:gd name="T20" fmla="*/ 10 w 44"/>
                <a:gd name="T21" fmla="*/ 4 h 79"/>
                <a:gd name="T22" fmla="*/ 19 w 44"/>
                <a:gd name="T23" fmla="*/ 6 h 79"/>
                <a:gd name="T24" fmla="*/ 30 w 44"/>
                <a:gd name="T25" fmla="*/ 6 h 79"/>
                <a:gd name="T26" fmla="*/ 40 w 44"/>
                <a:gd name="T27" fmla="*/ 7 h 7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4"/>
                <a:gd name="T43" fmla="*/ 0 h 79"/>
                <a:gd name="T44" fmla="*/ 44 w 44"/>
                <a:gd name="T45" fmla="*/ 79 h 7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4" h="79">
                  <a:moveTo>
                    <a:pt x="40" y="7"/>
                  </a:moveTo>
                  <a:lnTo>
                    <a:pt x="44" y="22"/>
                  </a:lnTo>
                  <a:lnTo>
                    <a:pt x="44" y="43"/>
                  </a:lnTo>
                  <a:lnTo>
                    <a:pt x="44" y="64"/>
                  </a:lnTo>
                  <a:lnTo>
                    <a:pt x="44" y="79"/>
                  </a:lnTo>
                  <a:lnTo>
                    <a:pt x="36" y="62"/>
                  </a:lnTo>
                  <a:lnTo>
                    <a:pt x="25" y="43"/>
                  </a:lnTo>
                  <a:lnTo>
                    <a:pt x="12" y="24"/>
                  </a:lnTo>
                  <a:lnTo>
                    <a:pt x="0" y="13"/>
                  </a:lnTo>
                  <a:lnTo>
                    <a:pt x="2" y="0"/>
                  </a:lnTo>
                  <a:lnTo>
                    <a:pt x="10" y="4"/>
                  </a:lnTo>
                  <a:lnTo>
                    <a:pt x="19" y="6"/>
                  </a:lnTo>
                  <a:lnTo>
                    <a:pt x="30" y="6"/>
                  </a:lnTo>
                  <a:lnTo>
                    <a:pt x="40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67" name="Freeform 43"/>
            <p:cNvSpPr>
              <a:spLocks/>
            </p:cNvSpPr>
            <p:nvPr/>
          </p:nvSpPr>
          <p:spPr bwMode="auto">
            <a:xfrm>
              <a:off x="1324" y="1050"/>
              <a:ext cx="58" cy="29"/>
            </a:xfrm>
            <a:custGeom>
              <a:avLst/>
              <a:gdLst>
                <a:gd name="T0" fmla="*/ 0 w 117"/>
                <a:gd name="T1" fmla="*/ 4 h 58"/>
                <a:gd name="T2" fmla="*/ 12 w 117"/>
                <a:gd name="T3" fmla="*/ 2 h 58"/>
                <a:gd name="T4" fmla="*/ 27 w 117"/>
                <a:gd name="T5" fmla="*/ 0 h 58"/>
                <a:gd name="T6" fmla="*/ 43 w 117"/>
                <a:gd name="T7" fmla="*/ 0 h 58"/>
                <a:gd name="T8" fmla="*/ 60 w 117"/>
                <a:gd name="T9" fmla="*/ 0 h 58"/>
                <a:gd name="T10" fmla="*/ 77 w 117"/>
                <a:gd name="T11" fmla="*/ 4 h 58"/>
                <a:gd name="T12" fmla="*/ 94 w 117"/>
                <a:gd name="T13" fmla="*/ 7 h 58"/>
                <a:gd name="T14" fmla="*/ 107 w 117"/>
                <a:gd name="T15" fmla="*/ 15 h 58"/>
                <a:gd name="T16" fmla="*/ 117 w 117"/>
                <a:gd name="T17" fmla="*/ 26 h 58"/>
                <a:gd name="T18" fmla="*/ 113 w 117"/>
                <a:gd name="T19" fmla="*/ 32 h 58"/>
                <a:gd name="T20" fmla="*/ 111 w 117"/>
                <a:gd name="T21" fmla="*/ 41 h 58"/>
                <a:gd name="T22" fmla="*/ 109 w 117"/>
                <a:gd name="T23" fmla="*/ 49 h 58"/>
                <a:gd name="T24" fmla="*/ 109 w 117"/>
                <a:gd name="T25" fmla="*/ 58 h 58"/>
                <a:gd name="T26" fmla="*/ 102 w 117"/>
                <a:gd name="T27" fmla="*/ 51 h 58"/>
                <a:gd name="T28" fmla="*/ 94 w 117"/>
                <a:gd name="T29" fmla="*/ 43 h 58"/>
                <a:gd name="T30" fmla="*/ 87 w 117"/>
                <a:gd name="T31" fmla="*/ 36 h 58"/>
                <a:gd name="T32" fmla="*/ 79 w 117"/>
                <a:gd name="T33" fmla="*/ 30 h 58"/>
                <a:gd name="T34" fmla="*/ 70 w 117"/>
                <a:gd name="T35" fmla="*/ 24 h 58"/>
                <a:gd name="T36" fmla="*/ 60 w 117"/>
                <a:gd name="T37" fmla="*/ 21 h 58"/>
                <a:gd name="T38" fmla="*/ 47 w 117"/>
                <a:gd name="T39" fmla="*/ 19 h 58"/>
                <a:gd name="T40" fmla="*/ 32 w 117"/>
                <a:gd name="T41" fmla="*/ 19 h 58"/>
                <a:gd name="T42" fmla="*/ 25 w 117"/>
                <a:gd name="T43" fmla="*/ 13 h 58"/>
                <a:gd name="T44" fmla="*/ 17 w 117"/>
                <a:gd name="T45" fmla="*/ 9 h 58"/>
                <a:gd name="T46" fmla="*/ 8 w 117"/>
                <a:gd name="T47" fmla="*/ 7 h 58"/>
                <a:gd name="T48" fmla="*/ 0 w 117"/>
                <a:gd name="T49" fmla="*/ 4 h 5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17"/>
                <a:gd name="T76" fmla="*/ 0 h 58"/>
                <a:gd name="T77" fmla="*/ 117 w 117"/>
                <a:gd name="T78" fmla="*/ 58 h 5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17" h="58">
                  <a:moveTo>
                    <a:pt x="0" y="4"/>
                  </a:moveTo>
                  <a:lnTo>
                    <a:pt x="12" y="2"/>
                  </a:lnTo>
                  <a:lnTo>
                    <a:pt x="27" y="0"/>
                  </a:lnTo>
                  <a:lnTo>
                    <a:pt x="43" y="0"/>
                  </a:lnTo>
                  <a:lnTo>
                    <a:pt x="60" y="0"/>
                  </a:lnTo>
                  <a:lnTo>
                    <a:pt x="77" y="4"/>
                  </a:lnTo>
                  <a:lnTo>
                    <a:pt x="94" y="7"/>
                  </a:lnTo>
                  <a:lnTo>
                    <a:pt x="107" y="15"/>
                  </a:lnTo>
                  <a:lnTo>
                    <a:pt x="117" y="26"/>
                  </a:lnTo>
                  <a:lnTo>
                    <a:pt x="113" y="32"/>
                  </a:lnTo>
                  <a:lnTo>
                    <a:pt x="111" y="41"/>
                  </a:lnTo>
                  <a:lnTo>
                    <a:pt x="109" y="49"/>
                  </a:lnTo>
                  <a:lnTo>
                    <a:pt x="109" y="58"/>
                  </a:lnTo>
                  <a:lnTo>
                    <a:pt x="102" y="51"/>
                  </a:lnTo>
                  <a:lnTo>
                    <a:pt x="94" y="43"/>
                  </a:lnTo>
                  <a:lnTo>
                    <a:pt x="87" y="36"/>
                  </a:lnTo>
                  <a:lnTo>
                    <a:pt x="79" y="30"/>
                  </a:lnTo>
                  <a:lnTo>
                    <a:pt x="70" y="24"/>
                  </a:lnTo>
                  <a:lnTo>
                    <a:pt x="60" y="21"/>
                  </a:lnTo>
                  <a:lnTo>
                    <a:pt x="47" y="19"/>
                  </a:lnTo>
                  <a:lnTo>
                    <a:pt x="32" y="19"/>
                  </a:lnTo>
                  <a:lnTo>
                    <a:pt x="25" y="13"/>
                  </a:lnTo>
                  <a:lnTo>
                    <a:pt x="17" y="9"/>
                  </a:lnTo>
                  <a:lnTo>
                    <a:pt x="8" y="7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68" name="Freeform 44"/>
            <p:cNvSpPr>
              <a:spLocks/>
            </p:cNvSpPr>
            <p:nvPr/>
          </p:nvSpPr>
          <p:spPr bwMode="auto">
            <a:xfrm>
              <a:off x="1321" y="1077"/>
              <a:ext cx="57" cy="29"/>
            </a:xfrm>
            <a:custGeom>
              <a:avLst/>
              <a:gdLst>
                <a:gd name="T0" fmla="*/ 0 w 114"/>
                <a:gd name="T1" fmla="*/ 0 h 59"/>
                <a:gd name="T2" fmla="*/ 13 w 114"/>
                <a:gd name="T3" fmla="*/ 0 h 59"/>
                <a:gd name="T4" fmla="*/ 28 w 114"/>
                <a:gd name="T5" fmla="*/ 0 h 59"/>
                <a:gd name="T6" fmla="*/ 43 w 114"/>
                <a:gd name="T7" fmla="*/ 2 h 59"/>
                <a:gd name="T8" fmla="*/ 60 w 114"/>
                <a:gd name="T9" fmla="*/ 4 h 59"/>
                <a:gd name="T10" fmla="*/ 77 w 114"/>
                <a:gd name="T11" fmla="*/ 6 h 59"/>
                <a:gd name="T12" fmla="*/ 92 w 114"/>
                <a:gd name="T13" fmla="*/ 12 h 59"/>
                <a:gd name="T14" fmla="*/ 105 w 114"/>
                <a:gd name="T15" fmla="*/ 19 h 59"/>
                <a:gd name="T16" fmla="*/ 114 w 114"/>
                <a:gd name="T17" fmla="*/ 30 h 59"/>
                <a:gd name="T18" fmla="*/ 109 w 114"/>
                <a:gd name="T19" fmla="*/ 36 h 59"/>
                <a:gd name="T20" fmla="*/ 103 w 114"/>
                <a:gd name="T21" fmla="*/ 44 h 59"/>
                <a:gd name="T22" fmla="*/ 99 w 114"/>
                <a:gd name="T23" fmla="*/ 53 h 59"/>
                <a:gd name="T24" fmla="*/ 95 w 114"/>
                <a:gd name="T25" fmla="*/ 59 h 59"/>
                <a:gd name="T26" fmla="*/ 84 w 114"/>
                <a:gd name="T27" fmla="*/ 49 h 59"/>
                <a:gd name="T28" fmla="*/ 73 w 114"/>
                <a:gd name="T29" fmla="*/ 44 h 59"/>
                <a:gd name="T30" fmla="*/ 64 w 114"/>
                <a:gd name="T31" fmla="*/ 40 h 59"/>
                <a:gd name="T32" fmla="*/ 52 w 114"/>
                <a:gd name="T33" fmla="*/ 36 h 59"/>
                <a:gd name="T34" fmla="*/ 39 w 114"/>
                <a:gd name="T35" fmla="*/ 29 h 59"/>
                <a:gd name="T36" fmla="*/ 26 w 114"/>
                <a:gd name="T37" fmla="*/ 17 h 59"/>
                <a:gd name="T38" fmla="*/ 13 w 114"/>
                <a:gd name="T39" fmla="*/ 6 h 59"/>
                <a:gd name="T40" fmla="*/ 0 w 114"/>
                <a:gd name="T41" fmla="*/ 0 h 5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14"/>
                <a:gd name="T64" fmla="*/ 0 h 59"/>
                <a:gd name="T65" fmla="*/ 114 w 114"/>
                <a:gd name="T66" fmla="*/ 59 h 5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14" h="59">
                  <a:moveTo>
                    <a:pt x="0" y="0"/>
                  </a:moveTo>
                  <a:lnTo>
                    <a:pt x="13" y="0"/>
                  </a:lnTo>
                  <a:lnTo>
                    <a:pt x="28" y="0"/>
                  </a:lnTo>
                  <a:lnTo>
                    <a:pt x="43" y="2"/>
                  </a:lnTo>
                  <a:lnTo>
                    <a:pt x="60" y="4"/>
                  </a:lnTo>
                  <a:lnTo>
                    <a:pt x="77" y="6"/>
                  </a:lnTo>
                  <a:lnTo>
                    <a:pt x="92" y="12"/>
                  </a:lnTo>
                  <a:lnTo>
                    <a:pt x="105" y="19"/>
                  </a:lnTo>
                  <a:lnTo>
                    <a:pt x="114" y="30"/>
                  </a:lnTo>
                  <a:lnTo>
                    <a:pt x="109" y="36"/>
                  </a:lnTo>
                  <a:lnTo>
                    <a:pt x="103" y="44"/>
                  </a:lnTo>
                  <a:lnTo>
                    <a:pt x="99" y="53"/>
                  </a:lnTo>
                  <a:lnTo>
                    <a:pt x="95" y="59"/>
                  </a:lnTo>
                  <a:lnTo>
                    <a:pt x="84" y="49"/>
                  </a:lnTo>
                  <a:lnTo>
                    <a:pt x="73" y="44"/>
                  </a:lnTo>
                  <a:lnTo>
                    <a:pt x="64" y="40"/>
                  </a:lnTo>
                  <a:lnTo>
                    <a:pt x="52" y="36"/>
                  </a:lnTo>
                  <a:lnTo>
                    <a:pt x="39" y="29"/>
                  </a:lnTo>
                  <a:lnTo>
                    <a:pt x="26" y="17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69" name="Freeform 45"/>
            <p:cNvSpPr>
              <a:spLocks/>
            </p:cNvSpPr>
            <p:nvPr/>
          </p:nvSpPr>
          <p:spPr bwMode="auto">
            <a:xfrm>
              <a:off x="1314" y="1105"/>
              <a:ext cx="40" cy="18"/>
            </a:xfrm>
            <a:custGeom>
              <a:avLst/>
              <a:gdLst>
                <a:gd name="T0" fmla="*/ 8 w 79"/>
                <a:gd name="T1" fmla="*/ 0 h 35"/>
                <a:gd name="T2" fmla="*/ 15 w 79"/>
                <a:gd name="T3" fmla="*/ 0 h 35"/>
                <a:gd name="T4" fmla="*/ 25 w 79"/>
                <a:gd name="T5" fmla="*/ 0 h 35"/>
                <a:gd name="T6" fmla="*/ 34 w 79"/>
                <a:gd name="T7" fmla="*/ 2 h 35"/>
                <a:gd name="T8" fmla="*/ 46 w 79"/>
                <a:gd name="T9" fmla="*/ 3 h 35"/>
                <a:gd name="T10" fmla="*/ 55 w 79"/>
                <a:gd name="T11" fmla="*/ 5 h 35"/>
                <a:gd name="T12" fmla="*/ 64 w 79"/>
                <a:gd name="T13" fmla="*/ 9 h 35"/>
                <a:gd name="T14" fmla="*/ 72 w 79"/>
                <a:gd name="T15" fmla="*/ 13 h 35"/>
                <a:gd name="T16" fmla="*/ 79 w 79"/>
                <a:gd name="T17" fmla="*/ 17 h 35"/>
                <a:gd name="T18" fmla="*/ 76 w 79"/>
                <a:gd name="T19" fmla="*/ 24 h 35"/>
                <a:gd name="T20" fmla="*/ 72 w 79"/>
                <a:gd name="T21" fmla="*/ 28 h 35"/>
                <a:gd name="T22" fmla="*/ 66 w 79"/>
                <a:gd name="T23" fmla="*/ 34 h 35"/>
                <a:gd name="T24" fmla="*/ 62 w 79"/>
                <a:gd name="T25" fmla="*/ 35 h 35"/>
                <a:gd name="T26" fmla="*/ 57 w 79"/>
                <a:gd name="T27" fmla="*/ 34 h 35"/>
                <a:gd name="T28" fmla="*/ 49 w 79"/>
                <a:gd name="T29" fmla="*/ 30 h 35"/>
                <a:gd name="T30" fmla="*/ 42 w 79"/>
                <a:gd name="T31" fmla="*/ 28 h 35"/>
                <a:gd name="T32" fmla="*/ 34 w 79"/>
                <a:gd name="T33" fmla="*/ 26 h 35"/>
                <a:gd name="T34" fmla="*/ 27 w 79"/>
                <a:gd name="T35" fmla="*/ 24 h 35"/>
                <a:gd name="T36" fmla="*/ 19 w 79"/>
                <a:gd name="T37" fmla="*/ 22 h 35"/>
                <a:gd name="T38" fmla="*/ 10 w 79"/>
                <a:gd name="T39" fmla="*/ 22 h 35"/>
                <a:gd name="T40" fmla="*/ 0 w 79"/>
                <a:gd name="T41" fmla="*/ 24 h 35"/>
                <a:gd name="T42" fmla="*/ 2 w 79"/>
                <a:gd name="T43" fmla="*/ 15 h 35"/>
                <a:gd name="T44" fmla="*/ 6 w 79"/>
                <a:gd name="T45" fmla="*/ 7 h 35"/>
                <a:gd name="T46" fmla="*/ 8 w 79"/>
                <a:gd name="T47" fmla="*/ 2 h 35"/>
                <a:gd name="T48" fmla="*/ 8 w 79"/>
                <a:gd name="T49" fmla="*/ 0 h 3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79"/>
                <a:gd name="T76" fmla="*/ 0 h 35"/>
                <a:gd name="T77" fmla="*/ 79 w 79"/>
                <a:gd name="T78" fmla="*/ 35 h 3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79" h="35">
                  <a:moveTo>
                    <a:pt x="8" y="0"/>
                  </a:moveTo>
                  <a:lnTo>
                    <a:pt x="15" y="0"/>
                  </a:lnTo>
                  <a:lnTo>
                    <a:pt x="25" y="0"/>
                  </a:lnTo>
                  <a:lnTo>
                    <a:pt x="34" y="2"/>
                  </a:lnTo>
                  <a:lnTo>
                    <a:pt x="46" y="3"/>
                  </a:lnTo>
                  <a:lnTo>
                    <a:pt x="55" y="5"/>
                  </a:lnTo>
                  <a:lnTo>
                    <a:pt x="64" y="9"/>
                  </a:lnTo>
                  <a:lnTo>
                    <a:pt x="72" y="13"/>
                  </a:lnTo>
                  <a:lnTo>
                    <a:pt x="79" y="17"/>
                  </a:lnTo>
                  <a:lnTo>
                    <a:pt x="76" y="24"/>
                  </a:lnTo>
                  <a:lnTo>
                    <a:pt x="72" y="28"/>
                  </a:lnTo>
                  <a:lnTo>
                    <a:pt x="66" y="34"/>
                  </a:lnTo>
                  <a:lnTo>
                    <a:pt x="62" y="35"/>
                  </a:lnTo>
                  <a:lnTo>
                    <a:pt x="57" y="34"/>
                  </a:lnTo>
                  <a:lnTo>
                    <a:pt x="49" y="30"/>
                  </a:lnTo>
                  <a:lnTo>
                    <a:pt x="42" y="28"/>
                  </a:lnTo>
                  <a:lnTo>
                    <a:pt x="34" y="26"/>
                  </a:lnTo>
                  <a:lnTo>
                    <a:pt x="27" y="24"/>
                  </a:lnTo>
                  <a:lnTo>
                    <a:pt x="19" y="22"/>
                  </a:lnTo>
                  <a:lnTo>
                    <a:pt x="10" y="22"/>
                  </a:lnTo>
                  <a:lnTo>
                    <a:pt x="0" y="24"/>
                  </a:lnTo>
                  <a:lnTo>
                    <a:pt x="2" y="15"/>
                  </a:lnTo>
                  <a:lnTo>
                    <a:pt x="6" y="7"/>
                  </a:lnTo>
                  <a:lnTo>
                    <a:pt x="8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70" name="Freeform 46"/>
            <p:cNvSpPr>
              <a:spLocks/>
            </p:cNvSpPr>
            <p:nvPr/>
          </p:nvSpPr>
          <p:spPr bwMode="auto">
            <a:xfrm>
              <a:off x="1312" y="1130"/>
              <a:ext cx="28" cy="16"/>
            </a:xfrm>
            <a:custGeom>
              <a:avLst/>
              <a:gdLst>
                <a:gd name="T0" fmla="*/ 0 w 54"/>
                <a:gd name="T1" fmla="*/ 15 h 31"/>
                <a:gd name="T2" fmla="*/ 15 w 54"/>
                <a:gd name="T3" fmla="*/ 0 h 31"/>
                <a:gd name="T4" fmla="*/ 18 w 54"/>
                <a:gd name="T5" fmla="*/ 1 h 31"/>
                <a:gd name="T6" fmla="*/ 30 w 54"/>
                <a:gd name="T7" fmla="*/ 5 h 31"/>
                <a:gd name="T8" fmla="*/ 43 w 54"/>
                <a:gd name="T9" fmla="*/ 9 h 31"/>
                <a:gd name="T10" fmla="*/ 54 w 54"/>
                <a:gd name="T11" fmla="*/ 11 h 31"/>
                <a:gd name="T12" fmla="*/ 32 w 54"/>
                <a:gd name="T13" fmla="*/ 31 h 31"/>
                <a:gd name="T14" fmla="*/ 24 w 54"/>
                <a:gd name="T15" fmla="*/ 26 h 31"/>
                <a:gd name="T16" fmla="*/ 17 w 54"/>
                <a:gd name="T17" fmla="*/ 20 h 31"/>
                <a:gd name="T18" fmla="*/ 7 w 54"/>
                <a:gd name="T19" fmla="*/ 16 h 31"/>
                <a:gd name="T20" fmla="*/ 0 w 54"/>
                <a:gd name="T21" fmla="*/ 15 h 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4"/>
                <a:gd name="T34" fmla="*/ 0 h 31"/>
                <a:gd name="T35" fmla="*/ 54 w 54"/>
                <a:gd name="T36" fmla="*/ 31 h 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4" h="31">
                  <a:moveTo>
                    <a:pt x="0" y="15"/>
                  </a:moveTo>
                  <a:lnTo>
                    <a:pt x="15" y="0"/>
                  </a:lnTo>
                  <a:lnTo>
                    <a:pt x="18" y="1"/>
                  </a:lnTo>
                  <a:lnTo>
                    <a:pt x="30" y="5"/>
                  </a:lnTo>
                  <a:lnTo>
                    <a:pt x="43" y="9"/>
                  </a:lnTo>
                  <a:lnTo>
                    <a:pt x="54" y="11"/>
                  </a:lnTo>
                  <a:lnTo>
                    <a:pt x="32" y="31"/>
                  </a:lnTo>
                  <a:lnTo>
                    <a:pt x="24" y="26"/>
                  </a:lnTo>
                  <a:lnTo>
                    <a:pt x="17" y="20"/>
                  </a:lnTo>
                  <a:lnTo>
                    <a:pt x="7" y="16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71" name="Freeform 47"/>
            <p:cNvSpPr>
              <a:spLocks/>
            </p:cNvSpPr>
            <p:nvPr/>
          </p:nvSpPr>
          <p:spPr bwMode="auto">
            <a:xfrm>
              <a:off x="1308" y="1144"/>
              <a:ext cx="20" cy="15"/>
            </a:xfrm>
            <a:custGeom>
              <a:avLst/>
              <a:gdLst>
                <a:gd name="T0" fmla="*/ 0 w 42"/>
                <a:gd name="T1" fmla="*/ 13 h 30"/>
                <a:gd name="T2" fmla="*/ 6 w 42"/>
                <a:gd name="T3" fmla="*/ 9 h 30"/>
                <a:gd name="T4" fmla="*/ 10 w 42"/>
                <a:gd name="T5" fmla="*/ 3 h 30"/>
                <a:gd name="T6" fmla="*/ 13 w 42"/>
                <a:gd name="T7" fmla="*/ 2 h 30"/>
                <a:gd name="T8" fmla="*/ 17 w 42"/>
                <a:gd name="T9" fmla="*/ 0 h 30"/>
                <a:gd name="T10" fmla="*/ 25 w 42"/>
                <a:gd name="T11" fmla="*/ 2 h 30"/>
                <a:gd name="T12" fmla="*/ 32 w 42"/>
                <a:gd name="T13" fmla="*/ 5 h 30"/>
                <a:gd name="T14" fmla="*/ 40 w 42"/>
                <a:gd name="T15" fmla="*/ 11 h 30"/>
                <a:gd name="T16" fmla="*/ 42 w 42"/>
                <a:gd name="T17" fmla="*/ 13 h 30"/>
                <a:gd name="T18" fmla="*/ 34 w 42"/>
                <a:gd name="T19" fmla="*/ 19 h 30"/>
                <a:gd name="T20" fmla="*/ 28 w 42"/>
                <a:gd name="T21" fmla="*/ 24 h 30"/>
                <a:gd name="T22" fmla="*/ 25 w 42"/>
                <a:gd name="T23" fmla="*/ 28 h 30"/>
                <a:gd name="T24" fmla="*/ 23 w 42"/>
                <a:gd name="T25" fmla="*/ 30 h 30"/>
                <a:gd name="T26" fmla="*/ 17 w 42"/>
                <a:gd name="T27" fmla="*/ 24 h 30"/>
                <a:gd name="T28" fmla="*/ 12 w 42"/>
                <a:gd name="T29" fmla="*/ 20 h 30"/>
                <a:gd name="T30" fmla="*/ 6 w 42"/>
                <a:gd name="T31" fmla="*/ 17 h 30"/>
                <a:gd name="T32" fmla="*/ 0 w 42"/>
                <a:gd name="T33" fmla="*/ 13 h 3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2"/>
                <a:gd name="T52" fmla="*/ 0 h 30"/>
                <a:gd name="T53" fmla="*/ 42 w 42"/>
                <a:gd name="T54" fmla="*/ 30 h 3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2" h="30">
                  <a:moveTo>
                    <a:pt x="0" y="13"/>
                  </a:moveTo>
                  <a:lnTo>
                    <a:pt x="6" y="9"/>
                  </a:lnTo>
                  <a:lnTo>
                    <a:pt x="10" y="3"/>
                  </a:lnTo>
                  <a:lnTo>
                    <a:pt x="13" y="2"/>
                  </a:lnTo>
                  <a:lnTo>
                    <a:pt x="17" y="0"/>
                  </a:lnTo>
                  <a:lnTo>
                    <a:pt x="25" y="2"/>
                  </a:lnTo>
                  <a:lnTo>
                    <a:pt x="32" y="5"/>
                  </a:lnTo>
                  <a:lnTo>
                    <a:pt x="40" y="11"/>
                  </a:lnTo>
                  <a:lnTo>
                    <a:pt x="42" y="13"/>
                  </a:lnTo>
                  <a:lnTo>
                    <a:pt x="34" y="19"/>
                  </a:lnTo>
                  <a:lnTo>
                    <a:pt x="28" y="24"/>
                  </a:lnTo>
                  <a:lnTo>
                    <a:pt x="25" y="28"/>
                  </a:lnTo>
                  <a:lnTo>
                    <a:pt x="23" y="30"/>
                  </a:lnTo>
                  <a:lnTo>
                    <a:pt x="17" y="24"/>
                  </a:lnTo>
                  <a:lnTo>
                    <a:pt x="12" y="20"/>
                  </a:lnTo>
                  <a:lnTo>
                    <a:pt x="6" y="17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72" name="Freeform 48"/>
            <p:cNvSpPr>
              <a:spLocks/>
            </p:cNvSpPr>
            <p:nvPr/>
          </p:nvSpPr>
          <p:spPr bwMode="auto">
            <a:xfrm>
              <a:off x="1830" y="1001"/>
              <a:ext cx="18" cy="21"/>
            </a:xfrm>
            <a:custGeom>
              <a:avLst/>
              <a:gdLst>
                <a:gd name="T0" fmla="*/ 0 w 35"/>
                <a:gd name="T1" fmla="*/ 0 h 42"/>
                <a:gd name="T2" fmla="*/ 7 w 35"/>
                <a:gd name="T3" fmla="*/ 0 h 42"/>
                <a:gd name="T4" fmla="*/ 15 w 35"/>
                <a:gd name="T5" fmla="*/ 0 h 42"/>
                <a:gd name="T6" fmla="*/ 20 w 35"/>
                <a:gd name="T7" fmla="*/ 0 h 42"/>
                <a:gd name="T8" fmla="*/ 22 w 35"/>
                <a:gd name="T9" fmla="*/ 0 h 42"/>
                <a:gd name="T10" fmla="*/ 26 w 35"/>
                <a:gd name="T11" fmla="*/ 11 h 42"/>
                <a:gd name="T12" fmla="*/ 32 w 35"/>
                <a:gd name="T13" fmla="*/ 25 h 42"/>
                <a:gd name="T14" fmla="*/ 33 w 35"/>
                <a:gd name="T15" fmla="*/ 34 h 42"/>
                <a:gd name="T16" fmla="*/ 35 w 35"/>
                <a:gd name="T17" fmla="*/ 42 h 42"/>
                <a:gd name="T18" fmla="*/ 28 w 35"/>
                <a:gd name="T19" fmla="*/ 38 h 42"/>
                <a:gd name="T20" fmla="*/ 22 w 35"/>
                <a:gd name="T21" fmla="*/ 32 h 42"/>
                <a:gd name="T22" fmla="*/ 17 w 35"/>
                <a:gd name="T23" fmla="*/ 27 h 42"/>
                <a:gd name="T24" fmla="*/ 13 w 35"/>
                <a:gd name="T25" fmla="*/ 19 h 42"/>
                <a:gd name="T26" fmla="*/ 9 w 35"/>
                <a:gd name="T27" fmla="*/ 11 h 42"/>
                <a:gd name="T28" fmla="*/ 7 w 35"/>
                <a:gd name="T29" fmla="*/ 6 h 42"/>
                <a:gd name="T30" fmla="*/ 3 w 35"/>
                <a:gd name="T31" fmla="*/ 4 h 42"/>
                <a:gd name="T32" fmla="*/ 0 w 35"/>
                <a:gd name="T33" fmla="*/ 0 h 4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5"/>
                <a:gd name="T52" fmla="*/ 0 h 42"/>
                <a:gd name="T53" fmla="*/ 35 w 35"/>
                <a:gd name="T54" fmla="*/ 42 h 4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5" h="42">
                  <a:moveTo>
                    <a:pt x="0" y="0"/>
                  </a:moveTo>
                  <a:lnTo>
                    <a:pt x="7" y="0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6" y="11"/>
                  </a:lnTo>
                  <a:lnTo>
                    <a:pt x="32" y="25"/>
                  </a:lnTo>
                  <a:lnTo>
                    <a:pt x="33" y="34"/>
                  </a:lnTo>
                  <a:lnTo>
                    <a:pt x="35" y="42"/>
                  </a:lnTo>
                  <a:lnTo>
                    <a:pt x="28" y="38"/>
                  </a:lnTo>
                  <a:lnTo>
                    <a:pt x="22" y="32"/>
                  </a:lnTo>
                  <a:lnTo>
                    <a:pt x="17" y="27"/>
                  </a:lnTo>
                  <a:lnTo>
                    <a:pt x="13" y="19"/>
                  </a:lnTo>
                  <a:lnTo>
                    <a:pt x="9" y="11"/>
                  </a:lnTo>
                  <a:lnTo>
                    <a:pt x="7" y="6"/>
                  </a:lnTo>
                  <a:lnTo>
                    <a:pt x="3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73" name="Freeform 49"/>
            <p:cNvSpPr>
              <a:spLocks/>
            </p:cNvSpPr>
            <p:nvPr/>
          </p:nvSpPr>
          <p:spPr bwMode="auto">
            <a:xfrm>
              <a:off x="2104" y="822"/>
              <a:ext cx="628" cy="548"/>
            </a:xfrm>
            <a:custGeom>
              <a:avLst/>
              <a:gdLst>
                <a:gd name="T0" fmla="*/ 116 w 1256"/>
                <a:gd name="T1" fmla="*/ 818 h 1097"/>
                <a:gd name="T2" fmla="*/ 3 w 1256"/>
                <a:gd name="T3" fmla="*/ 1045 h 1097"/>
                <a:gd name="T4" fmla="*/ 32 w 1256"/>
                <a:gd name="T5" fmla="*/ 1077 h 1097"/>
                <a:gd name="T6" fmla="*/ 84 w 1256"/>
                <a:gd name="T7" fmla="*/ 1082 h 1097"/>
                <a:gd name="T8" fmla="*/ 116 w 1256"/>
                <a:gd name="T9" fmla="*/ 1028 h 1097"/>
                <a:gd name="T10" fmla="*/ 154 w 1256"/>
                <a:gd name="T11" fmla="*/ 945 h 1097"/>
                <a:gd name="T12" fmla="*/ 220 w 1256"/>
                <a:gd name="T13" fmla="*/ 874 h 1097"/>
                <a:gd name="T14" fmla="*/ 402 w 1256"/>
                <a:gd name="T15" fmla="*/ 771 h 1097"/>
                <a:gd name="T16" fmla="*/ 449 w 1256"/>
                <a:gd name="T17" fmla="*/ 917 h 1097"/>
                <a:gd name="T18" fmla="*/ 549 w 1256"/>
                <a:gd name="T19" fmla="*/ 1026 h 1097"/>
                <a:gd name="T20" fmla="*/ 660 w 1256"/>
                <a:gd name="T21" fmla="*/ 1035 h 1097"/>
                <a:gd name="T22" fmla="*/ 652 w 1256"/>
                <a:gd name="T23" fmla="*/ 987 h 1097"/>
                <a:gd name="T24" fmla="*/ 564 w 1256"/>
                <a:gd name="T25" fmla="*/ 947 h 1097"/>
                <a:gd name="T26" fmla="*/ 552 w 1256"/>
                <a:gd name="T27" fmla="*/ 759 h 1097"/>
                <a:gd name="T28" fmla="*/ 596 w 1256"/>
                <a:gd name="T29" fmla="*/ 780 h 1097"/>
                <a:gd name="T30" fmla="*/ 646 w 1256"/>
                <a:gd name="T31" fmla="*/ 793 h 1097"/>
                <a:gd name="T32" fmla="*/ 701 w 1256"/>
                <a:gd name="T33" fmla="*/ 840 h 1097"/>
                <a:gd name="T34" fmla="*/ 742 w 1256"/>
                <a:gd name="T35" fmla="*/ 848 h 1097"/>
                <a:gd name="T36" fmla="*/ 810 w 1256"/>
                <a:gd name="T37" fmla="*/ 990 h 1097"/>
                <a:gd name="T38" fmla="*/ 816 w 1256"/>
                <a:gd name="T39" fmla="*/ 1084 h 1097"/>
                <a:gd name="T40" fmla="*/ 878 w 1256"/>
                <a:gd name="T41" fmla="*/ 1092 h 1097"/>
                <a:gd name="T42" fmla="*/ 923 w 1256"/>
                <a:gd name="T43" fmla="*/ 1037 h 1097"/>
                <a:gd name="T44" fmla="*/ 910 w 1256"/>
                <a:gd name="T45" fmla="*/ 985 h 1097"/>
                <a:gd name="T46" fmla="*/ 927 w 1256"/>
                <a:gd name="T47" fmla="*/ 885 h 1097"/>
                <a:gd name="T48" fmla="*/ 947 w 1256"/>
                <a:gd name="T49" fmla="*/ 1047 h 1097"/>
                <a:gd name="T50" fmla="*/ 1036 w 1256"/>
                <a:gd name="T51" fmla="*/ 1081 h 1097"/>
                <a:gd name="T52" fmla="*/ 1086 w 1256"/>
                <a:gd name="T53" fmla="*/ 1019 h 1097"/>
                <a:gd name="T54" fmla="*/ 1047 w 1256"/>
                <a:gd name="T55" fmla="*/ 893 h 1097"/>
                <a:gd name="T56" fmla="*/ 1116 w 1256"/>
                <a:gd name="T57" fmla="*/ 688 h 1097"/>
                <a:gd name="T58" fmla="*/ 1163 w 1256"/>
                <a:gd name="T59" fmla="*/ 647 h 1097"/>
                <a:gd name="T60" fmla="*/ 1190 w 1256"/>
                <a:gd name="T61" fmla="*/ 566 h 1097"/>
                <a:gd name="T62" fmla="*/ 1214 w 1256"/>
                <a:gd name="T63" fmla="*/ 496 h 1097"/>
                <a:gd name="T64" fmla="*/ 1222 w 1256"/>
                <a:gd name="T65" fmla="*/ 432 h 1097"/>
                <a:gd name="T66" fmla="*/ 1237 w 1256"/>
                <a:gd name="T67" fmla="*/ 399 h 1097"/>
                <a:gd name="T68" fmla="*/ 1239 w 1256"/>
                <a:gd name="T69" fmla="*/ 299 h 1097"/>
                <a:gd name="T70" fmla="*/ 1193 w 1256"/>
                <a:gd name="T71" fmla="*/ 170 h 1097"/>
                <a:gd name="T72" fmla="*/ 1111 w 1256"/>
                <a:gd name="T73" fmla="*/ 83 h 1097"/>
                <a:gd name="T74" fmla="*/ 1084 w 1256"/>
                <a:gd name="T75" fmla="*/ 66 h 1097"/>
                <a:gd name="T76" fmla="*/ 1045 w 1256"/>
                <a:gd name="T77" fmla="*/ 38 h 1097"/>
                <a:gd name="T78" fmla="*/ 985 w 1256"/>
                <a:gd name="T79" fmla="*/ 34 h 1097"/>
                <a:gd name="T80" fmla="*/ 945 w 1256"/>
                <a:gd name="T81" fmla="*/ 21 h 1097"/>
                <a:gd name="T82" fmla="*/ 925 w 1256"/>
                <a:gd name="T83" fmla="*/ 0 h 1097"/>
                <a:gd name="T84" fmla="*/ 859 w 1256"/>
                <a:gd name="T85" fmla="*/ 49 h 1097"/>
                <a:gd name="T86" fmla="*/ 812 w 1256"/>
                <a:gd name="T87" fmla="*/ 89 h 1097"/>
                <a:gd name="T88" fmla="*/ 737 w 1256"/>
                <a:gd name="T89" fmla="*/ 96 h 1097"/>
                <a:gd name="T90" fmla="*/ 723 w 1256"/>
                <a:gd name="T91" fmla="*/ 121 h 1097"/>
                <a:gd name="T92" fmla="*/ 695 w 1256"/>
                <a:gd name="T93" fmla="*/ 173 h 1097"/>
                <a:gd name="T94" fmla="*/ 703 w 1256"/>
                <a:gd name="T95" fmla="*/ 209 h 1097"/>
                <a:gd name="T96" fmla="*/ 678 w 1256"/>
                <a:gd name="T97" fmla="*/ 278 h 1097"/>
                <a:gd name="T98" fmla="*/ 586 w 1256"/>
                <a:gd name="T99" fmla="*/ 303 h 1097"/>
                <a:gd name="T100" fmla="*/ 490 w 1256"/>
                <a:gd name="T101" fmla="*/ 320 h 1097"/>
                <a:gd name="T102" fmla="*/ 336 w 1256"/>
                <a:gd name="T103" fmla="*/ 359 h 1097"/>
                <a:gd name="T104" fmla="*/ 206 w 1256"/>
                <a:gd name="T105" fmla="*/ 384 h 1097"/>
                <a:gd name="T106" fmla="*/ 75 w 1256"/>
                <a:gd name="T107" fmla="*/ 269 h 1097"/>
                <a:gd name="T108" fmla="*/ 141 w 1256"/>
                <a:gd name="T109" fmla="*/ 162 h 1097"/>
                <a:gd name="T110" fmla="*/ 191 w 1256"/>
                <a:gd name="T111" fmla="*/ 218 h 1097"/>
                <a:gd name="T112" fmla="*/ 193 w 1256"/>
                <a:gd name="T113" fmla="*/ 177 h 1097"/>
                <a:gd name="T114" fmla="*/ 144 w 1256"/>
                <a:gd name="T115" fmla="*/ 104 h 1097"/>
                <a:gd name="T116" fmla="*/ 58 w 1256"/>
                <a:gd name="T117" fmla="*/ 179 h 1097"/>
                <a:gd name="T118" fmla="*/ 218 w 1256"/>
                <a:gd name="T119" fmla="*/ 468 h 109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256"/>
                <a:gd name="T181" fmla="*/ 0 h 1097"/>
                <a:gd name="T182" fmla="*/ 1256 w 1256"/>
                <a:gd name="T183" fmla="*/ 1097 h 1097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256" h="1097">
                  <a:moveTo>
                    <a:pt x="218" y="468"/>
                  </a:moveTo>
                  <a:lnTo>
                    <a:pt x="203" y="538"/>
                  </a:lnTo>
                  <a:lnTo>
                    <a:pt x="195" y="613"/>
                  </a:lnTo>
                  <a:lnTo>
                    <a:pt x="184" y="684"/>
                  </a:lnTo>
                  <a:lnTo>
                    <a:pt x="165" y="739"/>
                  </a:lnTo>
                  <a:lnTo>
                    <a:pt x="150" y="761"/>
                  </a:lnTo>
                  <a:lnTo>
                    <a:pt x="133" y="787"/>
                  </a:lnTo>
                  <a:lnTo>
                    <a:pt x="116" y="818"/>
                  </a:lnTo>
                  <a:lnTo>
                    <a:pt x="97" y="849"/>
                  </a:lnTo>
                  <a:lnTo>
                    <a:pt x="81" y="885"/>
                  </a:lnTo>
                  <a:lnTo>
                    <a:pt x="65" y="925"/>
                  </a:lnTo>
                  <a:lnTo>
                    <a:pt x="54" y="970"/>
                  </a:lnTo>
                  <a:lnTo>
                    <a:pt x="45" y="1019"/>
                  </a:lnTo>
                  <a:lnTo>
                    <a:pt x="28" y="1028"/>
                  </a:lnTo>
                  <a:lnTo>
                    <a:pt x="15" y="1037"/>
                  </a:lnTo>
                  <a:lnTo>
                    <a:pt x="3" y="1045"/>
                  </a:lnTo>
                  <a:lnTo>
                    <a:pt x="0" y="1050"/>
                  </a:lnTo>
                  <a:lnTo>
                    <a:pt x="0" y="1056"/>
                  </a:lnTo>
                  <a:lnTo>
                    <a:pt x="3" y="1064"/>
                  </a:lnTo>
                  <a:lnTo>
                    <a:pt x="7" y="1071"/>
                  </a:lnTo>
                  <a:lnTo>
                    <a:pt x="11" y="1075"/>
                  </a:lnTo>
                  <a:lnTo>
                    <a:pt x="17" y="1075"/>
                  </a:lnTo>
                  <a:lnTo>
                    <a:pt x="24" y="1077"/>
                  </a:lnTo>
                  <a:lnTo>
                    <a:pt x="32" y="1077"/>
                  </a:lnTo>
                  <a:lnTo>
                    <a:pt x="37" y="1081"/>
                  </a:lnTo>
                  <a:lnTo>
                    <a:pt x="41" y="1084"/>
                  </a:lnTo>
                  <a:lnTo>
                    <a:pt x="47" y="1088"/>
                  </a:lnTo>
                  <a:lnTo>
                    <a:pt x="52" y="1090"/>
                  </a:lnTo>
                  <a:lnTo>
                    <a:pt x="58" y="1092"/>
                  </a:lnTo>
                  <a:lnTo>
                    <a:pt x="65" y="1090"/>
                  </a:lnTo>
                  <a:lnTo>
                    <a:pt x="75" y="1086"/>
                  </a:lnTo>
                  <a:lnTo>
                    <a:pt x="84" y="1082"/>
                  </a:lnTo>
                  <a:lnTo>
                    <a:pt x="90" y="1077"/>
                  </a:lnTo>
                  <a:lnTo>
                    <a:pt x="97" y="1082"/>
                  </a:lnTo>
                  <a:lnTo>
                    <a:pt x="109" y="1082"/>
                  </a:lnTo>
                  <a:lnTo>
                    <a:pt x="122" y="1079"/>
                  </a:lnTo>
                  <a:lnTo>
                    <a:pt x="133" y="1071"/>
                  </a:lnTo>
                  <a:lnTo>
                    <a:pt x="131" y="1060"/>
                  </a:lnTo>
                  <a:lnTo>
                    <a:pt x="124" y="1043"/>
                  </a:lnTo>
                  <a:lnTo>
                    <a:pt x="116" y="1028"/>
                  </a:lnTo>
                  <a:lnTo>
                    <a:pt x="114" y="1019"/>
                  </a:lnTo>
                  <a:lnTo>
                    <a:pt x="118" y="1007"/>
                  </a:lnTo>
                  <a:lnTo>
                    <a:pt x="126" y="992"/>
                  </a:lnTo>
                  <a:lnTo>
                    <a:pt x="133" y="975"/>
                  </a:lnTo>
                  <a:lnTo>
                    <a:pt x="139" y="966"/>
                  </a:lnTo>
                  <a:lnTo>
                    <a:pt x="144" y="960"/>
                  </a:lnTo>
                  <a:lnTo>
                    <a:pt x="150" y="953"/>
                  </a:lnTo>
                  <a:lnTo>
                    <a:pt x="154" y="945"/>
                  </a:lnTo>
                  <a:lnTo>
                    <a:pt x="158" y="940"/>
                  </a:lnTo>
                  <a:lnTo>
                    <a:pt x="159" y="934"/>
                  </a:lnTo>
                  <a:lnTo>
                    <a:pt x="163" y="925"/>
                  </a:lnTo>
                  <a:lnTo>
                    <a:pt x="167" y="915"/>
                  </a:lnTo>
                  <a:lnTo>
                    <a:pt x="173" y="908"/>
                  </a:lnTo>
                  <a:lnTo>
                    <a:pt x="180" y="902"/>
                  </a:lnTo>
                  <a:lnTo>
                    <a:pt x="197" y="891"/>
                  </a:lnTo>
                  <a:lnTo>
                    <a:pt x="220" y="874"/>
                  </a:lnTo>
                  <a:lnTo>
                    <a:pt x="246" y="851"/>
                  </a:lnTo>
                  <a:lnTo>
                    <a:pt x="276" y="823"/>
                  </a:lnTo>
                  <a:lnTo>
                    <a:pt x="304" y="791"/>
                  </a:lnTo>
                  <a:lnTo>
                    <a:pt x="332" y="754"/>
                  </a:lnTo>
                  <a:lnTo>
                    <a:pt x="357" y="712"/>
                  </a:lnTo>
                  <a:lnTo>
                    <a:pt x="368" y="727"/>
                  </a:lnTo>
                  <a:lnTo>
                    <a:pt x="383" y="746"/>
                  </a:lnTo>
                  <a:lnTo>
                    <a:pt x="402" y="771"/>
                  </a:lnTo>
                  <a:lnTo>
                    <a:pt x="419" y="797"/>
                  </a:lnTo>
                  <a:lnTo>
                    <a:pt x="434" y="821"/>
                  </a:lnTo>
                  <a:lnTo>
                    <a:pt x="447" y="844"/>
                  </a:lnTo>
                  <a:lnTo>
                    <a:pt x="457" y="861"/>
                  </a:lnTo>
                  <a:lnTo>
                    <a:pt x="458" y="870"/>
                  </a:lnTo>
                  <a:lnTo>
                    <a:pt x="455" y="885"/>
                  </a:lnTo>
                  <a:lnTo>
                    <a:pt x="451" y="902"/>
                  </a:lnTo>
                  <a:lnTo>
                    <a:pt x="449" y="917"/>
                  </a:lnTo>
                  <a:lnTo>
                    <a:pt x="451" y="926"/>
                  </a:lnTo>
                  <a:lnTo>
                    <a:pt x="457" y="932"/>
                  </a:lnTo>
                  <a:lnTo>
                    <a:pt x="470" y="945"/>
                  </a:lnTo>
                  <a:lnTo>
                    <a:pt x="485" y="962"/>
                  </a:lnTo>
                  <a:lnTo>
                    <a:pt x="502" y="979"/>
                  </a:lnTo>
                  <a:lnTo>
                    <a:pt x="520" y="998"/>
                  </a:lnTo>
                  <a:lnTo>
                    <a:pt x="535" y="1015"/>
                  </a:lnTo>
                  <a:lnTo>
                    <a:pt x="549" y="1026"/>
                  </a:lnTo>
                  <a:lnTo>
                    <a:pt x="556" y="1032"/>
                  </a:lnTo>
                  <a:lnTo>
                    <a:pt x="564" y="1034"/>
                  </a:lnTo>
                  <a:lnTo>
                    <a:pt x="575" y="1034"/>
                  </a:lnTo>
                  <a:lnTo>
                    <a:pt x="592" y="1035"/>
                  </a:lnTo>
                  <a:lnTo>
                    <a:pt x="611" y="1035"/>
                  </a:lnTo>
                  <a:lnTo>
                    <a:pt x="629" y="1035"/>
                  </a:lnTo>
                  <a:lnTo>
                    <a:pt x="646" y="1035"/>
                  </a:lnTo>
                  <a:lnTo>
                    <a:pt x="660" y="1035"/>
                  </a:lnTo>
                  <a:lnTo>
                    <a:pt x="667" y="1035"/>
                  </a:lnTo>
                  <a:lnTo>
                    <a:pt x="671" y="1030"/>
                  </a:lnTo>
                  <a:lnTo>
                    <a:pt x="673" y="1022"/>
                  </a:lnTo>
                  <a:lnTo>
                    <a:pt x="673" y="1017"/>
                  </a:lnTo>
                  <a:lnTo>
                    <a:pt x="673" y="1015"/>
                  </a:lnTo>
                  <a:lnTo>
                    <a:pt x="665" y="1004"/>
                  </a:lnTo>
                  <a:lnTo>
                    <a:pt x="660" y="994"/>
                  </a:lnTo>
                  <a:lnTo>
                    <a:pt x="652" y="987"/>
                  </a:lnTo>
                  <a:lnTo>
                    <a:pt x="646" y="983"/>
                  </a:lnTo>
                  <a:lnTo>
                    <a:pt x="637" y="981"/>
                  </a:lnTo>
                  <a:lnTo>
                    <a:pt x="624" y="979"/>
                  </a:lnTo>
                  <a:lnTo>
                    <a:pt x="609" y="979"/>
                  </a:lnTo>
                  <a:lnTo>
                    <a:pt x="594" y="979"/>
                  </a:lnTo>
                  <a:lnTo>
                    <a:pt x="586" y="972"/>
                  </a:lnTo>
                  <a:lnTo>
                    <a:pt x="575" y="960"/>
                  </a:lnTo>
                  <a:lnTo>
                    <a:pt x="564" y="947"/>
                  </a:lnTo>
                  <a:lnTo>
                    <a:pt x="558" y="936"/>
                  </a:lnTo>
                  <a:lnTo>
                    <a:pt x="556" y="917"/>
                  </a:lnTo>
                  <a:lnTo>
                    <a:pt x="556" y="885"/>
                  </a:lnTo>
                  <a:lnTo>
                    <a:pt x="556" y="853"/>
                  </a:lnTo>
                  <a:lnTo>
                    <a:pt x="554" y="831"/>
                  </a:lnTo>
                  <a:lnTo>
                    <a:pt x="552" y="814"/>
                  </a:lnTo>
                  <a:lnTo>
                    <a:pt x="552" y="787"/>
                  </a:lnTo>
                  <a:lnTo>
                    <a:pt x="552" y="759"/>
                  </a:lnTo>
                  <a:lnTo>
                    <a:pt x="554" y="733"/>
                  </a:lnTo>
                  <a:lnTo>
                    <a:pt x="564" y="741"/>
                  </a:lnTo>
                  <a:lnTo>
                    <a:pt x="571" y="752"/>
                  </a:lnTo>
                  <a:lnTo>
                    <a:pt x="577" y="761"/>
                  </a:lnTo>
                  <a:lnTo>
                    <a:pt x="581" y="771"/>
                  </a:lnTo>
                  <a:lnTo>
                    <a:pt x="588" y="774"/>
                  </a:lnTo>
                  <a:lnTo>
                    <a:pt x="592" y="778"/>
                  </a:lnTo>
                  <a:lnTo>
                    <a:pt x="596" y="780"/>
                  </a:lnTo>
                  <a:lnTo>
                    <a:pt x="598" y="782"/>
                  </a:lnTo>
                  <a:lnTo>
                    <a:pt x="601" y="763"/>
                  </a:lnTo>
                  <a:lnTo>
                    <a:pt x="614" y="767"/>
                  </a:lnTo>
                  <a:lnTo>
                    <a:pt x="628" y="774"/>
                  </a:lnTo>
                  <a:lnTo>
                    <a:pt x="639" y="780"/>
                  </a:lnTo>
                  <a:lnTo>
                    <a:pt x="643" y="782"/>
                  </a:lnTo>
                  <a:lnTo>
                    <a:pt x="645" y="786"/>
                  </a:lnTo>
                  <a:lnTo>
                    <a:pt x="646" y="793"/>
                  </a:lnTo>
                  <a:lnTo>
                    <a:pt x="648" y="799"/>
                  </a:lnTo>
                  <a:lnTo>
                    <a:pt x="648" y="801"/>
                  </a:lnTo>
                  <a:lnTo>
                    <a:pt x="656" y="786"/>
                  </a:lnTo>
                  <a:lnTo>
                    <a:pt x="669" y="780"/>
                  </a:lnTo>
                  <a:lnTo>
                    <a:pt x="676" y="797"/>
                  </a:lnTo>
                  <a:lnTo>
                    <a:pt x="686" y="816"/>
                  </a:lnTo>
                  <a:lnTo>
                    <a:pt x="695" y="833"/>
                  </a:lnTo>
                  <a:lnTo>
                    <a:pt x="701" y="840"/>
                  </a:lnTo>
                  <a:lnTo>
                    <a:pt x="708" y="846"/>
                  </a:lnTo>
                  <a:lnTo>
                    <a:pt x="720" y="857"/>
                  </a:lnTo>
                  <a:lnTo>
                    <a:pt x="731" y="872"/>
                  </a:lnTo>
                  <a:lnTo>
                    <a:pt x="737" y="883"/>
                  </a:lnTo>
                  <a:lnTo>
                    <a:pt x="739" y="874"/>
                  </a:lnTo>
                  <a:lnTo>
                    <a:pt x="740" y="865"/>
                  </a:lnTo>
                  <a:lnTo>
                    <a:pt x="742" y="855"/>
                  </a:lnTo>
                  <a:lnTo>
                    <a:pt x="742" y="848"/>
                  </a:lnTo>
                  <a:lnTo>
                    <a:pt x="750" y="859"/>
                  </a:lnTo>
                  <a:lnTo>
                    <a:pt x="759" y="878"/>
                  </a:lnTo>
                  <a:lnTo>
                    <a:pt x="769" y="898"/>
                  </a:lnTo>
                  <a:lnTo>
                    <a:pt x="780" y="921"/>
                  </a:lnTo>
                  <a:lnTo>
                    <a:pt x="789" y="945"/>
                  </a:lnTo>
                  <a:lnTo>
                    <a:pt x="799" y="964"/>
                  </a:lnTo>
                  <a:lnTo>
                    <a:pt x="806" y="981"/>
                  </a:lnTo>
                  <a:lnTo>
                    <a:pt x="810" y="990"/>
                  </a:lnTo>
                  <a:lnTo>
                    <a:pt x="806" y="1002"/>
                  </a:lnTo>
                  <a:lnTo>
                    <a:pt x="802" y="1015"/>
                  </a:lnTo>
                  <a:lnTo>
                    <a:pt x="801" y="1026"/>
                  </a:lnTo>
                  <a:lnTo>
                    <a:pt x="799" y="1037"/>
                  </a:lnTo>
                  <a:lnTo>
                    <a:pt x="799" y="1049"/>
                  </a:lnTo>
                  <a:lnTo>
                    <a:pt x="801" y="1062"/>
                  </a:lnTo>
                  <a:lnTo>
                    <a:pt x="804" y="1075"/>
                  </a:lnTo>
                  <a:lnTo>
                    <a:pt x="816" y="1084"/>
                  </a:lnTo>
                  <a:lnTo>
                    <a:pt x="827" y="1088"/>
                  </a:lnTo>
                  <a:lnTo>
                    <a:pt x="836" y="1092"/>
                  </a:lnTo>
                  <a:lnTo>
                    <a:pt x="842" y="1094"/>
                  </a:lnTo>
                  <a:lnTo>
                    <a:pt x="848" y="1094"/>
                  </a:lnTo>
                  <a:lnTo>
                    <a:pt x="851" y="1097"/>
                  </a:lnTo>
                  <a:lnTo>
                    <a:pt x="857" y="1097"/>
                  </a:lnTo>
                  <a:lnTo>
                    <a:pt x="866" y="1096"/>
                  </a:lnTo>
                  <a:lnTo>
                    <a:pt x="878" y="1092"/>
                  </a:lnTo>
                  <a:lnTo>
                    <a:pt x="893" y="1090"/>
                  </a:lnTo>
                  <a:lnTo>
                    <a:pt x="908" y="1088"/>
                  </a:lnTo>
                  <a:lnTo>
                    <a:pt x="923" y="1086"/>
                  </a:lnTo>
                  <a:lnTo>
                    <a:pt x="932" y="1081"/>
                  </a:lnTo>
                  <a:lnTo>
                    <a:pt x="932" y="1067"/>
                  </a:lnTo>
                  <a:lnTo>
                    <a:pt x="928" y="1056"/>
                  </a:lnTo>
                  <a:lnTo>
                    <a:pt x="925" y="1045"/>
                  </a:lnTo>
                  <a:lnTo>
                    <a:pt x="923" y="1037"/>
                  </a:lnTo>
                  <a:lnTo>
                    <a:pt x="927" y="1024"/>
                  </a:lnTo>
                  <a:lnTo>
                    <a:pt x="928" y="1017"/>
                  </a:lnTo>
                  <a:lnTo>
                    <a:pt x="928" y="1013"/>
                  </a:lnTo>
                  <a:lnTo>
                    <a:pt x="927" y="1007"/>
                  </a:lnTo>
                  <a:lnTo>
                    <a:pt x="925" y="1002"/>
                  </a:lnTo>
                  <a:lnTo>
                    <a:pt x="919" y="994"/>
                  </a:lnTo>
                  <a:lnTo>
                    <a:pt x="915" y="988"/>
                  </a:lnTo>
                  <a:lnTo>
                    <a:pt x="910" y="985"/>
                  </a:lnTo>
                  <a:lnTo>
                    <a:pt x="915" y="966"/>
                  </a:lnTo>
                  <a:lnTo>
                    <a:pt x="915" y="938"/>
                  </a:lnTo>
                  <a:lnTo>
                    <a:pt x="910" y="900"/>
                  </a:lnTo>
                  <a:lnTo>
                    <a:pt x="898" y="853"/>
                  </a:lnTo>
                  <a:lnTo>
                    <a:pt x="906" y="861"/>
                  </a:lnTo>
                  <a:lnTo>
                    <a:pt x="915" y="868"/>
                  </a:lnTo>
                  <a:lnTo>
                    <a:pt x="923" y="878"/>
                  </a:lnTo>
                  <a:lnTo>
                    <a:pt x="927" y="885"/>
                  </a:lnTo>
                  <a:lnTo>
                    <a:pt x="930" y="878"/>
                  </a:lnTo>
                  <a:lnTo>
                    <a:pt x="932" y="868"/>
                  </a:lnTo>
                  <a:lnTo>
                    <a:pt x="936" y="861"/>
                  </a:lnTo>
                  <a:lnTo>
                    <a:pt x="936" y="859"/>
                  </a:lnTo>
                  <a:lnTo>
                    <a:pt x="942" y="891"/>
                  </a:lnTo>
                  <a:lnTo>
                    <a:pt x="947" y="936"/>
                  </a:lnTo>
                  <a:lnTo>
                    <a:pt x="949" y="990"/>
                  </a:lnTo>
                  <a:lnTo>
                    <a:pt x="947" y="1047"/>
                  </a:lnTo>
                  <a:lnTo>
                    <a:pt x="953" y="1052"/>
                  </a:lnTo>
                  <a:lnTo>
                    <a:pt x="962" y="1056"/>
                  </a:lnTo>
                  <a:lnTo>
                    <a:pt x="975" y="1062"/>
                  </a:lnTo>
                  <a:lnTo>
                    <a:pt x="989" y="1065"/>
                  </a:lnTo>
                  <a:lnTo>
                    <a:pt x="1004" y="1069"/>
                  </a:lnTo>
                  <a:lnTo>
                    <a:pt x="1017" y="1073"/>
                  </a:lnTo>
                  <a:lnTo>
                    <a:pt x="1028" y="1077"/>
                  </a:lnTo>
                  <a:lnTo>
                    <a:pt x="1036" y="1081"/>
                  </a:lnTo>
                  <a:lnTo>
                    <a:pt x="1043" y="1073"/>
                  </a:lnTo>
                  <a:lnTo>
                    <a:pt x="1052" y="1064"/>
                  </a:lnTo>
                  <a:lnTo>
                    <a:pt x="1062" y="1056"/>
                  </a:lnTo>
                  <a:lnTo>
                    <a:pt x="1069" y="1054"/>
                  </a:lnTo>
                  <a:lnTo>
                    <a:pt x="1077" y="1050"/>
                  </a:lnTo>
                  <a:lnTo>
                    <a:pt x="1084" y="1041"/>
                  </a:lnTo>
                  <a:lnTo>
                    <a:pt x="1088" y="1030"/>
                  </a:lnTo>
                  <a:lnTo>
                    <a:pt x="1086" y="1019"/>
                  </a:lnTo>
                  <a:lnTo>
                    <a:pt x="1077" y="1009"/>
                  </a:lnTo>
                  <a:lnTo>
                    <a:pt x="1066" y="996"/>
                  </a:lnTo>
                  <a:lnTo>
                    <a:pt x="1052" y="985"/>
                  </a:lnTo>
                  <a:lnTo>
                    <a:pt x="1039" y="975"/>
                  </a:lnTo>
                  <a:lnTo>
                    <a:pt x="1039" y="955"/>
                  </a:lnTo>
                  <a:lnTo>
                    <a:pt x="1041" y="930"/>
                  </a:lnTo>
                  <a:lnTo>
                    <a:pt x="1043" y="908"/>
                  </a:lnTo>
                  <a:lnTo>
                    <a:pt x="1047" y="893"/>
                  </a:lnTo>
                  <a:lnTo>
                    <a:pt x="1051" y="883"/>
                  </a:lnTo>
                  <a:lnTo>
                    <a:pt x="1058" y="868"/>
                  </a:lnTo>
                  <a:lnTo>
                    <a:pt x="1068" y="848"/>
                  </a:lnTo>
                  <a:lnTo>
                    <a:pt x="1077" y="821"/>
                  </a:lnTo>
                  <a:lnTo>
                    <a:pt x="1088" y="793"/>
                  </a:lnTo>
                  <a:lnTo>
                    <a:pt x="1099" y="759"/>
                  </a:lnTo>
                  <a:lnTo>
                    <a:pt x="1109" y="726"/>
                  </a:lnTo>
                  <a:lnTo>
                    <a:pt x="1116" y="688"/>
                  </a:lnTo>
                  <a:lnTo>
                    <a:pt x="1116" y="699"/>
                  </a:lnTo>
                  <a:lnTo>
                    <a:pt x="1116" y="714"/>
                  </a:lnTo>
                  <a:lnTo>
                    <a:pt x="1116" y="726"/>
                  </a:lnTo>
                  <a:lnTo>
                    <a:pt x="1116" y="729"/>
                  </a:lnTo>
                  <a:lnTo>
                    <a:pt x="1128" y="710"/>
                  </a:lnTo>
                  <a:lnTo>
                    <a:pt x="1143" y="690"/>
                  </a:lnTo>
                  <a:lnTo>
                    <a:pt x="1156" y="667"/>
                  </a:lnTo>
                  <a:lnTo>
                    <a:pt x="1163" y="647"/>
                  </a:lnTo>
                  <a:lnTo>
                    <a:pt x="1169" y="650"/>
                  </a:lnTo>
                  <a:lnTo>
                    <a:pt x="1177" y="654"/>
                  </a:lnTo>
                  <a:lnTo>
                    <a:pt x="1184" y="660"/>
                  </a:lnTo>
                  <a:lnTo>
                    <a:pt x="1192" y="664"/>
                  </a:lnTo>
                  <a:lnTo>
                    <a:pt x="1182" y="637"/>
                  </a:lnTo>
                  <a:lnTo>
                    <a:pt x="1186" y="611"/>
                  </a:lnTo>
                  <a:lnTo>
                    <a:pt x="1190" y="588"/>
                  </a:lnTo>
                  <a:lnTo>
                    <a:pt x="1190" y="566"/>
                  </a:lnTo>
                  <a:lnTo>
                    <a:pt x="1195" y="571"/>
                  </a:lnTo>
                  <a:lnTo>
                    <a:pt x="1203" y="577"/>
                  </a:lnTo>
                  <a:lnTo>
                    <a:pt x="1210" y="581"/>
                  </a:lnTo>
                  <a:lnTo>
                    <a:pt x="1218" y="585"/>
                  </a:lnTo>
                  <a:lnTo>
                    <a:pt x="1212" y="570"/>
                  </a:lnTo>
                  <a:lnTo>
                    <a:pt x="1209" y="551"/>
                  </a:lnTo>
                  <a:lnTo>
                    <a:pt x="1209" y="528"/>
                  </a:lnTo>
                  <a:lnTo>
                    <a:pt x="1214" y="496"/>
                  </a:lnTo>
                  <a:lnTo>
                    <a:pt x="1222" y="498"/>
                  </a:lnTo>
                  <a:lnTo>
                    <a:pt x="1233" y="500"/>
                  </a:lnTo>
                  <a:lnTo>
                    <a:pt x="1244" y="502"/>
                  </a:lnTo>
                  <a:lnTo>
                    <a:pt x="1256" y="502"/>
                  </a:lnTo>
                  <a:lnTo>
                    <a:pt x="1246" y="489"/>
                  </a:lnTo>
                  <a:lnTo>
                    <a:pt x="1235" y="474"/>
                  </a:lnTo>
                  <a:lnTo>
                    <a:pt x="1225" y="457"/>
                  </a:lnTo>
                  <a:lnTo>
                    <a:pt x="1222" y="432"/>
                  </a:lnTo>
                  <a:lnTo>
                    <a:pt x="1231" y="432"/>
                  </a:lnTo>
                  <a:lnTo>
                    <a:pt x="1240" y="429"/>
                  </a:lnTo>
                  <a:lnTo>
                    <a:pt x="1248" y="427"/>
                  </a:lnTo>
                  <a:lnTo>
                    <a:pt x="1256" y="421"/>
                  </a:lnTo>
                  <a:lnTo>
                    <a:pt x="1248" y="419"/>
                  </a:lnTo>
                  <a:lnTo>
                    <a:pt x="1244" y="414"/>
                  </a:lnTo>
                  <a:lnTo>
                    <a:pt x="1240" y="406"/>
                  </a:lnTo>
                  <a:lnTo>
                    <a:pt x="1237" y="399"/>
                  </a:lnTo>
                  <a:lnTo>
                    <a:pt x="1240" y="380"/>
                  </a:lnTo>
                  <a:lnTo>
                    <a:pt x="1240" y="355"/>
                  </a:lnTo>
                  <a:lnTo>
                    <a:pt x="1235" y="329"/>
                  </a:lnTo>
                  <a:lnTo>
                    <a:pt x="1220" y="305"/>
                  </a:lnTo>
                  <a:lnTo>
                    <a:pt x="1222" y="303"/>
                  </a:lnTo>
                  <a:lnTo>
                    <a:pt x="1227" y="299"/>
                  </a:lnTo>
                  <a:lnTo>
                    <a:pt x="1233" y="299"/>
                  </a:lnTo>
                  <a:lnTo>
                    <a:pt x="1239" y="299"/>
                  </a:lnTo>
                  <a:lnTo>
                    <a:pt x="1235" y="271"/>
                  </a:lnTo>
                  <a:lnTo>
                    <a:pt x="1227" y="235"/>
                  </a:lnTo>
                  <a:lnTo>
                    <a:pt x="1214" y="207"/>
                  </a:lnTo>
                  <a:lnTo>
                    <a:pt x="1195" y="203"/>
                  </a:lnTo>
                  <a:lnTo>
                    <a:pt x="1197" y="194"/>
                  </a:lnTo>
                  <a:lnTo>
                    <a:pt x="1197" y="185"/>
                  </a:lnTo>
                  <a:lnTo>
                    <a:pt x="1197" y="177"/>
                  </a:lnTo>
                  <a:lnTo>
                    <a:pt x="1193" y="170"/>
                  </a:lnTo>
                  <a:lnTo>
                    <a:pt x="1188" y="162"/>
                  </a:lnTo>
                  <a:lnTo>
                    <a:pt x="1178" y="151"/>
                  </a:lnTo>
                  <a:lnTo>
                    <a:pt x="1167" y="138"/>
                  </a:lnTo>
                  <a:lnTo>
                    <a:pt x="1154" y="123"/>
                  </a:lnTo>
                  <a:lnTo>
                    <a:pt x="1141" y="108"/>
                  </a:lnTo>
                  <a:lnTo>
                    <a:pt x="1128" y="96"/>
                  </a:lnTo>
                  <a:lnTo>
                    <a:pt x="1116" y="87"/>
                  </a:lnTo>
                  <a:lnTo>
                    <a:pt x="1111" y="83"/>
                  </a:lnTo>
                  <a:lnTo>
                    <a:pt x="1099" y="81"/>
                  </a:lnTo>
                  <a:lnTo>
                    <a:pt x="1086" y="83"/>
                  </a:lnTo>
                  <a:lnTo>
                    <a:pt x="1071" y="85"/>
                  </a:lnTo>
                  <a:lnTo>
                    <a:pt x="1056" y="89"/>
                  </a:lnTo>
                  <a:lnTo>
                    <a:pt x="1062" y="83"/>
                  </a:lnTo>
                  <a:lnTo>
                    <a:pt x="1068" y="76"/>
                  </a:lnTo>
                  <a:lnTo>
                    <a:pt x="1075" y="70"/>
                  </a:lnTo>
                  <a:lnTo>
                    <a:pt x="1084" y="66"/>
                  </a:lnTo>
                  <a:lnTo>
                    <a:pt x="1071" y="62"/>
                  </a:lnTo>
                  <a:lnTo>
                    <a:pt x="1060" y="61"/>
                  </a:lnTo>
                  <a:lnTo>
                    <a:pt x="1049" y="61"/>
                  </a:lnTo>
                  <a:lnTo>
                    <a:pt x="1039" y="61"/>
                  </a:lnTo>
                  <a:lnTo>
                    <a:pt x="1039" y="55"/>
                  </a:lnTo>
                  <a:lnTo>
                    <a:pt x="1039" y="49"/>
                  </a:lnTo>
                  <a:lnTo>
                    <a:pt x="1043" y="44"/>
                  </a:lnTo>
                  <a:lnTo>
                    <a:pt x="1045" y="38"/>
                  </a:lnTo>
                  <a:lnTo>
                    <a:pt x="1037" y="36"/>
                  </a:lnTo>
                  <a:lnTo>
                    <a:pt x="1030" y="34"/>
                  </a:lnTo>
                  <a:lnTo>
                    <a:pt x="1022" y="34"/>
                  </a:lnTo>
                  <a:lnTo>
                    <a:pt x="1015" y="34"/>
                  </a:lnTo>
                  <a:lnTo>
                    <a:pt x="1007" y="34"/>
                  </a:lnTo>
                  <a:lnTo>
                    <a:pt x="1000" y="34"/>
                  </a:lnTo>
                  <a:lnTo>
                    <a:pt x="992" y="34"/>
                  </a:lnTo>
                  <a:lnTo>
                    <a:pt x="985" y="34"/>
                  </a:lnTo>
                  <a:lnTo>
                    <a:pt x="981" y="25"/>
                  </a:lnTo>
                  <a:lnTo>
                    <a:pt x="977" y="15"/>
                  </a:lnTo>
                  <a:lnTo>
                    <a:pt x="975" y="10"/>
                  </a:lnTo>
                  <a:lnTo>
                    <a:pt x="977" y="4"/>
                  </a:lnTo>
                  <a:lnTo>
                    <a:pt x="970" y="8"/>
                  </a:lnTo>
                  <a:lnTo>
                    <a:pt x="960" y="14"/>
                  </a:lnTo>
                  <a:lnTo>
                    <a:pt x="953" y="17"/>
                  </a:lnTo>
                  <a:lnTo>
                    <a:pt x="945" y="21"/>
                  </a:lnTo>
                  <a:lnTo>
                    <a:pt x="936" y="25"/>
                  </a:lnTo>
                  <a:lnTo>
                    <a:pt x="928" y="31"/>
                  </a:lnTo>
                  <a:lnTo>
                    <a:pt x="923" y="34"/>
                  </a:lnTo>
                  <a:lnTo>
                    <a:pt x="917" y="40"/>
                  </a:lnTo>
                  <a:lnTo>
                    <a:pt x="915" y="31"/>
                  </a:lnTo>
                  <a:lnTo>
                    <a:pt x="915" y="19"/>
                  </a:lnTo>
                  <a:lnTo>
                    <a:pt x="917" y="10"/>
                  </a:lnTo>
                  <a:lnTo>
                    <a:pt x="925" y="0"/>
                  </a:lnTo>
                  <a:lnTo>
                    <a:pt x="915" y="2"/>
                  </a:lnTo>
                  <a:lnTo>
                    <a:pt x="908" y="6"/>
                  </a:lnTo>
                  <a:lnTo>
                    <a:pt x="898" y="12"/>
                  </a:lnTo>
                  <a:lnTo>
                    <a:pt x="891" y="17"/>
                  </a:lnTo>
                  <a:lnTo>
                    <a:pt x="881" y="25"/>
                  </a:lnTo>
                  <a:lnTo>
                    <a:pt x="874" y="32"/>
                  </a:lnTo>
                  <a:lnTo>
                    <a:pt x="866" y="40"/>
                  </a:lnTo>
                  <a:lnTo>
                    <a:pt x="859" y="49"/>
                  </a:lnTo>
                  <a:lnTo>
                    <a:pt x="853" y="44"/>
                  </a:lnTo>
                  <a:lnTo>
                    <a:pt x="853" y="38"/>
                  </a:lnTo>
                  <a:lnTo>
                    <a:pt x="853" y="32"/>
                  </a:lnTo>
                  <a:lnTo>
                    <a:pt x="857" y="27"/>
                  </a:lnTo>
                  <a:lnTo>
                    <a:pt x="840" y="40"/>
                  </a:lnTo>
                  <a:lnTo>
                    <a:pt x="827" y="53"/>
                  </a:lnTo>
                  <a:lnTo>
                    <a:pt x="817" y="70"/>
                  </a:lnTo>
                  <a:lnTo>
                    <a:pt x="812" y="89"/>
                  </a:lnTo>
                  <a:lnTo>
                    <a:pt x="802" y="85"/>
                  </a:lnTo>
                  <a:lnTo>
                    <a:pt x="791" y="81"/>
                  </a:lnTo>
                  <a:lnTo>
                    <a:pt x="780" y="79"/>
                  </a:lnTo>
                  <a:lnTo>
                    <a:pt x="769" y="77"/>
                  </a:lnTo>
                  <a:lnTo>
                    <a:pt x="759" y="79"/>
                  </a:lnTo>
                  <a:lnTo>
                    <a:pt x="750" y="83"/>
                  </a:lnTo>
                  <a:lnTo>
                    <a:pt x="742" y="89"/>
                  </a:lnTo>
                  <a:lnTo>
                    <a:pt x="737" y="96"/>
                  </a:lnTo>
                  <a:lnTo>
                    <a:pt x="744" y="100"/>
                  </a:lnTo>
                  <a:lnTo>
                    <a:pt x="750" y="106"/>
                  </a:lnTo>
                  <a:lnTo>
                    <a:pt x="754" y="111"/>
                  </a:lnTo>
                  <a:lnTo>
                    <a:pt x="755" y="117"/>
                  </a:lnTo>
                  <a:lnTo>
                    <a:pt x="748" y="121"/>
                  </a:lnTo>
                  <a:lnTo>
                    <a:pt x="740" y="121"/>
                  </a:lnTo>
                  <a:lnTo>
                    <a:pt x="731" y="123"/>
                  </a:lnTo>
                  <a:lnTo>
                    <a:pt x="723" y="121"/>
                  </a:lnTo>
                  <a:lnTo>
                    <a:pt x="718" y="126"/>
                  </a:lnTo>
                  <a:lnTo>
                    <a:pt x="718" y="134"/>
                  </a:lnTo>
                  <a:lnTo>
                    <a:pt x="722" y="141"/>
                  </a:lnTo>
                  <a:lnTo>
                    <a:pt x="733" y="153"/>
                  </a:lnTo>
                  <a:lnTo>
                    <a:pt x="727" y="162"/>
                  </a:lnTo>
                  <a:lnTo>
                    <a:pt x="716" y="170"/>
                  </a:lnTo>
                  <a:lnTo>
                    <a:pt x="705" y="173"/>
                  </a:lnTo>
                  <a:lnTo>
                    <a:pt x="695" y="173"/>
                  </a:lnTo>
                  <a:lnTo>
                    <a:pt x="705" y="185"/>
                  </a:lnTo>
                  <a:lnTo>
                    <a:pt x="712" y="194"/>
                  </a:lnTo>
                  <a:lnTo>
                    <a:pt x="720" y="200"/>
                  </a:lnTo>
                  <a:lnTo>
                    <a:pt x="729" y="203"/>
                  </a:lnTo>
                  <a:lnTo>
                    <a:pt x="731" y="207"/>
                  </a:lnTo>
                  <a:lnTo>
                    <a:pt x="729" y="211"/>
                  </a:lnTo>
                  <a:lnTo>
                    <a:pt x="720" y="213"/>
                  </a:lnTo>
                  <a:lnTo>
                    <a:pt x="703" y="209"/>
                  </a:lnTo>
                  <a:lnTo>
                    <a:pt x="707" y="216"/>
                  </a:lnTo>
                  <a:lnTo>
                    <a:pt x="712" y="226"/>
                  </a:lnTo>
                  <a:lnTo>
                    <a:pt x="716" y="239"/>
                  </a:lnTo>
                  <a:lnTo>
                    <a:pt x="714" y="254"/>
                  </a:lnTo>
                  <a:lnTo>
                    <a:pt x="710" y="265"/>
                  </a:lnTo>
                  <a:lnTo>
                    <a:pt x="703" y="273"/>
                  </a:lnTo>
                  <a:lnTo>
                    <a:pt x="693" y="277"/>
                  </a:lnTo>
                  <a:lnTo>
                    <a:pt x="678" y="278"/>
                  </a:lnTo>
                  <a:lnTo>
                    <a:pt x="667" y="278"/>
                  </a:lnTo>
                  <a:lnTo>
                    <a:pt x="654" y="280"/>
                  </a:lnTo>
                  <a:lnTo>
                    <a:pt x="641" y="282"/>
                  </a:lnTo>
                  <a:lnTo>
                    <a:pt x="628" y="284"/>
                  </a:lnTo>
                  <a:lnTo>
                    <a:pt x="614" y="288"/>
                  </a:lnTo>
                  <a:lnTo>
                    <a:pt x="603" y="292"/>
                  </a:lnTo>
                  <a:lnTo>
                    <a:pt x="594" y="297"/>
                  </a:lnTo>
                  <a:lnTo>
                    <a:pt x="586" y="303"/>
                  </a:lnTo>
                  <a:lnTo>
                    <a:pt x="590" y="307"/>
                  </a:lnTo>
                  <a:lnTo>
                    <a:pt x="594" y="309"/>
                  </a:lnTo>
                  <a:lnTo>
                    <a:pt x="598" y="312"/>
                  </a:lnTo>
                  <a:lnTo>
                    <a:pt x="603" y="316"/>
                  </a:lnTo>
                  <a:lnTo>
                    <a:pt x="579" y="316"/>
                  </a:lnTo>
                  <a:lnTo>
                    <a:pt x="551" y="316"/>
                  </a:lnTo>
                  <a:lnTo>
                    <a:pt x="520" y="316"/>
                  </a:lnTo>
                  <a:lnTo>
                    <a:pt x="490" y="320"/>
                  </a:lnTo>
                  <a:lnTo>
                    <a:pt x="460" y="322"/>
                  </a:lnTo>
                  <a:lnTo>
                    <a:pt x="434" y="325"/>
                  </a:lnTo>
                  <a:lnTo>
                    <a:pt x="413" y="329"/>
                  </a:lnTo>
                  <a:lnTo>
                    <a:pt x="398" y="335"/>
                  </a:lnTo>
                  <a:lnTo>
                    <a:pt x="385" y="340"/>
                  </a:lnTo>
                  <a:lnTo>
                    <a:pt x="370" y="346"/>
                  </a:lnTo>
                  <a:lnTo>
                    <a:pt x="353" y="354"/>
                  </a:lnTo>
                  <a:lnTo>
                    <a:pt x="336" y="359"/>
                  </a:lnTo>
                  <a:lnTo>
                    <a:pt x="319" y="365"/>
                  </a:lnTo>
                  <a:lnTo>
                    <a:pt x="306" y="370"/>
                  </a:lnTo>
                  <a:lnTo>
                    <a:pt x="295" y="374"/>
                  </a:lnTo>
                  <a:lnTo>
                    <a:pt x="287" y="378"/>
                  </a:lnTo>
                  <a:lnTo>
                    <a:pt x="272" y="382"/>
                  </a:lnTo>
                  <a:lnTo>
                    <a:pt x="253" y="386"/>
                  </a:lnTo>
                  <a:lnTo>
                    <a:pt x="231" y="386"/>
                  </a:lnTo>
                  <a:lnTo>
                    <a:pt x="206" y="384"/>
                  </a:lnTo>
                  <a:lnTo>
                    <a:pt x="182" y="378"/>
                  </a:lnTo>
                  <a:lnTo>
                    <a:pt x="159" y="372"/>
                  </a:lnTo>
                  <a:lnTo>
                    <a:pt x="139" y="365"/>
                  </a:lnTo>
                  <a:lnTo>
                    <a:pt x="124" y="355"/>
                  </a:lnTo>
                  <a:lnTo>
                    <a:pt x="101" y="335"/>
                  </a:lnTo>
                  <a:lnTo>
                    <a:pt x="88" y="314"/>
                  </a:lnTo>
                  <a:lnTo>
                    <a:pt x="79" y="292"/>
                  </a:lnTo>
                  <a:lnTo>
                    <a:pt x="75" y="269"/>
                  </a:lnTo>
                  <a:lnTo>
                    <a:pt x="75" y="252"/>
                  </a:lnTo>
                  <a:lnTo>
                    <a:pt x="77" y="233"/>
                  </a:lnTo>
                  <a:lnTo>
                    <a:pt x="81" y="215"/>
                  </a:lnTo>
                  <a:lnTo>
                    <a:pt x="86" y="198"/>
                  </a:lnTo>
                  <a:lnTo>
                    <a:pt x="94" y="183"/>
                  </a:lnTo>
                  <a:lnTo>
                    <a:pt x="105" y="170"/>
                  </a:lnTo>
                  <a:lnTo>
                    <a:pt x="122" y="164"/>
                  </a:lnTo>
                  <a:lnTo>
                    <a:pt x="141" y="162"/>
                  </a:lnTo>
                  <a:lnTo>
                    <a:pt x="141" y="181"/>
                  </a:lnTo>
                  <a:lnTo>
                    <a:pt x="141" y="196"/>
                  </a:lnTo>
                  <a:lnTo>
                    <a:pt x="144" y="207"/>
                  </a:lnTo>
                  <a:lnTo>
                    <a:pt x="152" y="213"/>
                  </a:lnTo>
                  <a:lnTo>
                    <a:pt x="159" y="215"/>
                  </a:lnTo>
                  <a:lnTo>
                    <a:pt x="169" y="218"/>
                  </a:lnTo>
                  <a:lnTo>
                    <a:pt x="180" y="220"/>
                  </a:lnTo>
                  <a:lnTo>
                    <a:pt x="191" y="218"/>
                  </a:lnTo>
                  <a:lnTo>
                    <a:pt x="203" y="213"/>
                  </a:lnTo>
                  <a:lnTo>
                    <a:pt x="212" y="201"/>
                  </a:lnTo>
                  <a:lnTo>
                    <a:pt x="218" y="183"/>
                  </a:lnTo>
                  <a:lnTo>
                    <a:pt x="220" y="156"/>
                  </a:lnTo>
                  <a:lnTo>
                    <a:pt x="216" y="164"/>
                  </a:lnTo>
                  <a:lnTo>
                    <a:pt x="210" y="170"/>
                  </a:lnTo>
                  <a:lnTo>
                    <a:pt x="203" y="173"/>
                  </a:lnTo>
                  <a:lnTo>
                    <a:pt x="193" y="177"/>
                  </a:lnTo>
                  <a:lnTo>
                    <a:pt x="195" y="162"/>
                  </a:lnTo>
                  <a:lnTo>
                    <a:pt x="193" y="149"/>
                  </a:lnTo>
                  <a:lnTo>
                    <a:pt x="191" y="138"/>
                  </a:lnTo>
                  <a:lnTo>
                    <a:pt x="186" y="128"/>
                  </a:lnTo>
                  <a:lnTo>
                    <a:pt x="178" y="121"/>
                  </a:lnTo>
                  <a:lnTo>
                    <a:pt x="171" y="113"/>
                  </a:lnTo>
                  <a:lnTo>
                    <a:pt x="161" y="106"/>
                  </a:lnTo>
                  <a:lnTo>
                    <a:pt x="144" y="104"/>
                  </a:lnTo>
                  <a:lnTo>
                    <a:pt x="133" y="106"/>
                  </a:lnTo>
                  <a:lnTo>
                    <a:pt x="122" y="109"/>
                  </a:lnTo>
                  <a:lnTo>
                    <a:pt x="109" y="115"/>
                  </a:lnTo>
                  <a:lnTo>
                    <a:pt x="97" y="124"/>
                  </a:lnTo>
                  <a:lnTo>
                    <a:pt x="84" y="134"/>
                  </a:lnTo>
                  <a:lnTo>
                    <a:pt x="75" y="147"/>
                  </a:lnTo>
                  <a:lnTo>
                    <a:pt x="65" y="162"/>
                  </a:lnTo>
                  <a:lnTo>
                    <a:pt x="58" y="179"/>
                  </a:lnTo>
                  <a:lnTo>
                    <a:pt x="50" y="200"/>
                  </a:lnTo>
                  <a:lnTo>
                    <a:pt x="45" y="230"/>
                  </a:lnTo>
                  <a:lnTo>
                    <a:pt x="41" y="265"/>
                  </a:lnTo>
                  <a:lnTo>
                    <a:pt x="45" y="305"/>
                  </a:lnTo>
                  <a:lnTo>
                    <a:pt x="62" y="346"/>
                  </a:lnTo>
                  <a:lnTo>
                    <a:pt x="94" y="389"/>
                  </a:lnTo>
                  <a:lnTo>
                    <a:pt x="144" y="431"/>
                  </a:lnTo>
                  <a:lnTo>
                    <a:pt x="218" y="4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74" name="Freeform 50"/>
            <p:cNvSpPr>
              <a:spLocks/>
            </p:cNvSpPr>
            <p:nvPr/>
          </p:nvSpPr>
          <p:spPr bwMode="auto">
            <a:xfrm>
              <a:off x="2473" y="941"/>
              <a:ext cx="21" cy="27"/>
            </a:xfrm>
            <a:custGeom>
              <a:avLst/>
              <a:gdLst>
                <a:gd name="T0" fmla="*/ 41 w 41"/>
                <a:gd name="T1" fmla="*/ 13 h 54"/>
                <a:gd name="T2" fmla="*/ 26 w 41"/>
                <a:gd name="T3" fmla="*/ 17 h 54"/>
                <a:gd name="T4" fmla="*/ 15 w 41"/>
                <a:gd name="T5" fmla="*/ 28 h 54"/>
                <a:gd name="T6" fmla="*/ 7 w 41"/>
                <a:gd name="T7" fmla="*/ 41 h 54"/>
                <a:gd name="T8" fmla="*/ 3 w 41"/>
                <a:gd name="T9" fmla="*/ 54 h 54"/>
                <a:gd name="T10" fmla="*/ 0 w 41"/>
                <a:gd name="T11" fmla="*/ 41 h 54"/>
                <a:gd name="T12" fmla="*/ 0 w 41"/>
                <a:gd name="T13" fmla="*/ 28 h 54"/>
                <a:gd name="T14" fmla="*/ 1 w 41"/>
                <a:gd name="T15" fmla="*/ 19 h 54"/>
                <a:gd name="T16" fmla="*/ 5 w 41"/>
                <a:gd name="T17" fmla="*/ 9 h 54"/>
                <a:gd name="T18" fmla="*/ 11 w 41"/>
                <a:gd name="T19" fmla="*/ 2 h 54"/>
                <a:gd name="T20" fmla="*/ 20 w 41"/>
                <a:gd name="T21" fmla="*/ 0 h 54"/>
                <a:gd name="T22" fmla="*/ 31 w 41"/>
                <a:gd name="T23" fmla="*/ 2 h 54"/>
                <a:gd name="T24" fmla="*/ 41 w 41"/>
                <a:gd name="T25" fmla="*/ 13 h 5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1"/>
                <a:gd name="T40" fmla="*/ 0 h 54"/>
                <a:gd name="T41" fmla="*/ 41 w 41"/>
                <a:gd name="T42" fmla="*/ 54 h 5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1" h="54">
                  <a:moveTo>
                    <a:pt x="41" y="13"/>
                  </a:moveTo>
                  <a:lnTo>
                    <a:pt x="26" y="17"/>
                  </a:lnTo>
                  <a:lnTo>
                    <a:pt x="15" y="28"/>
                  </a:lnTo>
                  <a:lnTo>
                    <a:pt x="7" y="41"/>
                  </a:lnTo>
                  <a:lnTo>
                    <a:pt x="3" y="54"/>
                  </a:lnTo>
                  <a:lnTo>
                    <a:pt x="0" y="41"/>
                  </a:lnTo>
                  <a:lnTo>
                    <a:pt x="0" y="28"/>
                  </a:lnTo>
                  <a:lnTo>
                    <a:pt x="1" y="19"/>
                  </a:lnTo>
                  <a:lnTo>
                    <a:pt x="5" y="9"/>
                  </a:lnTo>
                  <a:lnTo>
                    <a:pt x="11" y="2"/>
                  </a:lnTo>
                  <a:lnTo>
                    <a:pt x="20" y="0"/>
                  </a:lnTo>
                  <a:lnTo>
                    <a:pt x="31" y="2"/>
                  </a:lnTo>
                  <a:lnTo>
                    <a:pt x="41" y="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75" name="Freeform 51"/>
            <p:cNvSpPr>
              <a:spLocks/>
            </p:cNvSpPr>
            <p:nvPr/>
          </p:nvSpPr>
          <p:spPr bwMode="auto">
            <a:xfrm>
              <a:off x="2492" y="880"/>
              <a:ext cx="20" cy="31"/>
            </a:xfrm>
            <a:custGeom>
              <a:avLst/>
              <a:gdLst>
                <a:gd name="T0" fmla="*/ 26 w 40"/>
                <a:gd name="T1" fmla="*/ 0 h 62"/>
                <a:gd name="T2" fmla="*/ 17 w 40"/>
                <a:gd name="T3" fmla="*/ 7 h 62"/>
                <a:gd name="T4" fmla="*/ 10 w 40"/>
                <a:gd name="T5" fmla="*/ 15 h 62"/>
                <a:gd name="T6" fmla="*/ 2 w 40"/>
                <a:gd name="T7" fmla="*/ 24 h 62"/>
                <a:gd name="T8" fmla="*/ 0 w 40"/>
                <a:gd name="T9" fmla="*/ 34 h 62"/>
                <a:gd name="T10" fmla="*/ 2 w 40"/>
                <a:gd name="T11" fmla="*/ 43 h 62"/>
                <a:gd name="T12" fmla="*/ 8 w 40"/>
                <a:gd name="T13" fmla="*/ 51 h 62"/>
                <a:gd name="T14" fmla="*/ 21 w 40"/>
                <a:gd name="T15" fmla="*/ 58 h 62"/>
                <a:gd name="T16" fmla="*/ 40 w 40"/>
                <a:gd name="T17" fmla="*/ 62 h 62"/>
                <a:gd name="T18" fmla="*/ 25 w 40"/>
                <a:gd name="T19" fmla="*/ 49 h 62"/>
                <a:gd name="T20" fmla="*/ 17 w 40"/>
                <a:gd name="T21" fmla="*/ 34 h 62"/>
                <a:gd name="T22" fmla="*/ 19 w 40"/>
                <a:gd name="T23" fmla="*/ 15 h 62"/>
                <a:gd name="T24" fmla="*/ 26 w 40"/>
                <a:gd name="T25" fmla="*/ 0 h 6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0"/>
                <a:gd name="T40" fmla="*/ 0 h 62"/>
                <a:gd name="T41" fmla="*/ 40 w 40"/>
                <a:gd name="T42" fmla="*/ 62 h 6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0" h="62">
                  <a:moveTo>
                    <a:pt x="26" y="0"/>
                  </a:moveTo>
                  <a:lnTo>
                    <a:pt x="17" y="7"/>
                  </a:lnTo>
                  <a:lnTo>
                    <a:pt x="10" y="15"/>
                  </a:lnTo>
                  <a:lnTo>
                    <a:pt x="2" y="24"/>
                  </a:lnTo>
                  <a:lnTo>
                    <a:pt x="0" y="34"/>
                  </a:lnTo>
                  <a:lnTo>
                    <a:pt x="2" y="43"/>
                  </a:lnTo>
                  <a:lnTo>
                    <a:pt x="8" y="51"/>
                  </a:lnTo>
                  <a:lnTo>
                    <a:pt x="21" y="58"/>
                  </a:lnTo>
                  <a:lnTo>
                    <a:pt x="40" y="62"/>
                  </a:lnTo>
                  <a:lnTo>
                    <a:pt x="25" y="49"/>
                  </a:lnTo>
                  <a:lnTo>
                    <a:pt x="17" y="34"/>
                  </a:lnTo>
                  <a:lnTo>
                    <a:pt x="19" y="15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76" name="Freeform 52"/>
            <p:cNvSpPr>
              <a:spLocks/>
            </p:cNvSpPr>
            <p:nvPr/>
          </p:nvSpPr>
          <p:spPr bwMode="auto">
            <a:xfrm>
              <a:off x="2474" y="956"/>
              <a:ext cx="43" cy="98"/>
            </a:xfrm>
            <a:custGeom>
              <a:avLst/>
              <a:gdLst>
                <a:gd name="T0" fmla="*/ 0 w 87"/>
                <a:gd name="T1" fmla="*/ 101 h 195"/>
                <a:gd name="T2" fmla="*/ 2 w 87"/>
                <a:gd name="T3" fmla="*/ 86 h 195"/>
                <a:gd name="T4" fmla="*/ 6 w 87"/>
                <a:gd name="T5" fmla="*/ 71 h 195"/>
                <a:gd name="T6" fmla="*/ 14 w 87"/>
                <a:gd name="T7" fmla="*/ 58 h 195"/>
                <a:gd name="T8" fmla="*/ 23 w 87"/>
                <a:gd name="T9" fmla="*/ 49 h 195"/>
                <a:gd name="T10" fmla="*/ 32 w 87"/>
                <a:gd name="T11" fmla="*/ 41 h 195"/>
                <a:gd name="T12" fmla="*/ 42 w 87"/>
                <a:gd name="T13" fmla="*/ 34 h 195"/>
                <a:gd name="T14" fmla="*/ 49 w 87"/>
                <a:gd name="T15" fmla="*/ 24 h 195"/>
                <a:gd name="T16" fmla="*/ 55 w 87"/>
                <a:gd name="T17" fmla="*/ 15 h 195"/>
                <a:gd name="T18" fmla="*/ 55 w 87"/>
                <a:gd name="T19" fmla="*/ 13 h 195"/>
                <a:gd name="T20" fmla="*/ 59 w 87"/>
                <a:gd name="T21" fmla="*/ 9 h 195"/>
                <a:gd name="T22" fmla="*/ 61 w 87"/>
                <a:gd name="T23" fmla="*/ 4 h 195"/>
                <a:gd name="T24" fmla="*/ 66 w 87"/>
                <a:gd name="T25" fmla="*/ 0 h 195"/>
                <a:gd name="T26" fmla="*/ 64 w 87"/>
                <a:gd name="T27" fmla="*/ 36 h 195"/>
                <a:gd name="T28" fmla="*/ 64 w 87"/>
                <a:gd name="T29" fmla="*/ 73 h 195"/>
                <a:gd name="T30" fmla="*/ 70 w 87"/>
                <a:gd name="T31" fmla="*/ 109 h 195"/>
                <a:gd name="T32" fmla="*/ 87 w 87"/>
                <a:gd name="T33" fmla="*/ 137 h 195"/>
                <a:gd name="T34" fmla="*/ 83 w 87"/>
                <a:gd name="T35" fmla="*/ 137 h 195"/>
                <a:gd name="T36" fmla="*/ 79 w 87"/>
                <a:gd name="T37" fmla="*/ 137 h 195"/>
                <a:gd name="T38" fmla="*/ 77 w 87"/>
                <a:gd name="T39" fmla="*/ 137 h 195"/>
                <a:gd name="T40" fmla="*/ 77 w 87"/>
                <a:gd name="T41" fmla="*/ 137 h 195"/>
                <a:gd name="T42" fmla="*/ 77 w 87"/>
                <a:gd name="T43" fmla="*/ 141 h 195"/>
                <a:gd name="T44" fmla="*/ 79 w 87"/>
                <a:gd name="T45" fmla="*/ 148 h 195"/>
                <a:gd name="T46" fmla="*/ 79 w 87"/>
                <a:gd name="T47" fmla="*/ 156 h 195"/>
                <a:gd name="T48" fmla="*/ 77 w 87"/>
                <a:gd name="T49" fmla="*/ 162 h 195"/>
                <a:gd name="T50" fmla="*/ 70 w 87"/>
                <a:gd name="T51" fmla="*/ 162 h 195"/>
                <a:gd name="T52" fmla="*/ 66 w 87"/>
                <a:gd name="T53" fmla="*/ 156 h 195"/>
                <a:gd name="T54" fmla="*/ 64 w 87"/>
                <a:gd name="T55" fmla="*/ 150 h 195"/>
                <a:gd name="T56" fmla="*/ 61 w 87"/>
                <a:gd name="T57" fmla="*/ 145 h 195"/>
                <a:gd name="T58" fmla="*/ 57 w 87"/>
                <a:gd name="T59" fmla="*/ 160 h 195"/>
                <a:gd name="T60" fmla="*/ 55 w 87"/>
                <a:gd name="T61" fmla="*/ 175 h 195"/>
                <a:gd name="T62" fmla="*/ 55 w 87"/>
                <a:gd name="T63" fmla="*/ 190 h 195"/>
                <a:gd name="T64" fmla="*/ 51 w 87"/>
                <a:gd name="T65" fmla="*/ 195 h 195"/>
                <a:gd name="T66" fmla="*/ 46 w 87"/>
                <a:gd name="T67" fmla="*/ 192 h 195"/>
                <a:gd name="T68" fmla="*/ 38 w 87"/>
                <a:gd name="T69" fmla="*/ 180 h 195"/>
                <a:gd name="T70" fmla="*/ 32 w 87"/>
                <a:gd name="T71" fmla="*/ 167 h 195"/>
                <a:gd name="T72" fmla="*/ 27 w 87"/>
                <a:gd name="T73" fmla="*/ 150 h 195"/>
                <a:gd name="T74" fmla="*/ 27 w 87"/>
                <a:gd name="T75" fmla="*/ 158 h 195"/>
                <a:gd name="T76" fmla="*/ 25 w 87"/>
                <a:gd name="T77" fmla="*/ 165 h 195"/>
                <a:gd name="T78" fmla="*/ 25 w 87"/>
                <a:gd name="T79" fmla="*/ 173 h 195"/>
                <a:gd name="T80" fmla="*/ 27 w 87"/>
                <a:gd name="T81" fmla="*/ 180 h 195"/>
                <a:gd name="T82" fmla="*/ 17 w 87"/>
                <a:gd name="T83" fmla="*/ 167 h 195"/>
                <a:gd name="T84" fmla="*/ 15 w 87"/>
                <a:gd name="T85" fmla="*/ 145 h 195"/>
                <a:gd name="T86" fmla="*/ 17 w 87"/>
                <a:gd name="T87" fmla="*/ 115 h 195"/>
                <a:gd name="T88" fmla="*/ 25 w 87"/>
                <a:gd name="T89" fmla="*/ 88 h 195"/>
                <a:gd name="T90" fmla="*/ 25 w 87"/>
                <a:gd name="T91" fmla="*/ 85 h 195"/>
                <a:gd name="T92" fmla="*/ 17 w 87"/>
                <a:gd name="T93" fmla="*/ 86 h 195"/>
                <a:gd name="T94" fmla="*/ 8 w 87"/>
                <a:gd name="T95" fmla="*/ 94 h 195"/>
                <a:gd name="T96" fmla="*/ 0 w 87"/>
                <a:gd name="T97" fmla="*/ 101 h 19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"/>
                <a:gd name="T148" fmla="*/ 0 h 195"/>
                <a:gd name="T149" fmla="*/ 87 w 87"/>
                <a:gd name="T150" fmla="*/ 195 h 19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" h="195">
                  <a:moveTo>
                    <a:pt x="0" y="101"/>
                  </a:moveTo>
                  <a:lnTo>
                    <a:pt x="2" y="86"/>
                  </a:lnTo>
                  <a:lnTo>
                    <a:pt x="6" y="71"/>
                  </a:lnTo>
                  <a:lnTo>
                    <a:pt x="14" y="58"/>
                  </a:lnTo>
                  <a:lnTo>
                    <a:pt x="23" y="49"/>
                  </a:lnTo>
                  <a:lnTo>
                    <a:pt x="32" y="41"/>
                  </a:lnTo>
                  <a:lnTo>
                    <a:pt x="42" y="34"/>
                  </a:lnTo>
                  <a:lnTo>
                    <a:pt x="49" y="24"/>
                  </a:lnTo>
                  <a:lnTo>
                    <a:pt x="55" y="15"/>
                  </a:lnTo>
                  <a:lnTo>
                    <a:pt x="55" y="13"/>
                  </a:lnTo>
                  <a:lnTo>
                    <a:pt x="59" y="9"/>
                  </a:lnTo>
                  <a:lnTo>
                    <a:pt x="61" y="4"/>
                  </a:lnTo>
                  <a:lnTo>
                    <a:pt x="66" y="0"/>
                  </a:lnTo>
                  <a:lnTo>
                    <a:pt x="64" y="36"/>
                  </a:lnTo>
                  <a:lnTo>
                    <a:pt x="64" y="73"/>
                  </a:lnTo>
                  <a:lnTo>
                    <a:pt x="70" y="109"/>
                  </a:lnTo>
                  <a:lnTo>
                    <a:pt x="87" y="137"/>
                  </a:lnTo>
                  <a:lnTo>
                    <a:pt x="83" y="137"/>
                  </a:lnTo>
                  <a:lnTo>
                    <a:pt x="79" y="137"/>
                  </a:lnTo>
                  <a:lnTo>
                    <a:pt x="77" y="137"/>
                  </a:lnTo>
                  <a:lnTo>
                    <a:pt x="77" y="141"/>
                  </a:lnTo>
                  <a:lnTo>
                    <a:pt x="79" y="148"/>
                  </a:lnTo>
                  <a:lnTo>
                    <a:pt x="79" y="156"/>
                  </a:lnTo>
                  <a:lnTo>
                    <a:pt x="77" y="162"/>
                  </a:lnTo>
                  <a:lnTo>
                    <a:pt x="70" y="162"/>
                  </a:lnTo>
                  <a:lnTo>
                    <a:pt x="66" y="156"/>
                  </a:lnTo>
                  <a:lnTo>
                    <a:pt x="64" y="150"/>
                  </a:lnTo>
                  <a:lnTo>
                    <a:pt x="61" y="145"/>
                  </a:lnTo>
                  <a:lnTo>
                    <a:pt x="57" y="160"/>
                  </a:lnTo>
                  <a:lnTo>
                    <a:pt x="55" y="175"/>
                  </a:lnTo>
                  <a:lnTo>
                    <a:pt x="55" y="190"/>
                  </a:lnTo>
                  <a:lnTo>
                    <a:pt x="51" y="195"/>
                  </a:lnTo>
                  <a:lnTo>
                    <a:pt x="46" y="192"/>
                  </a:lnTo>
                  <a:lnTo>
                    <a:pt x="38" y="180"/>
                  </a:lnTo>
                  <a:lnTo>
                    <a:pt x="32" y="167"/>
                  </a:lnTo>
                  <a:lnTo>
                    <a:pt x="27" y="150"/>
                  </a:lnTo>
                  <a:lnTo>
                    <a:pt x="27" y="158"/>
                  </a:lnTo>
                  <a:lnTo>
                    <a:pt x="25" y="165"/>
                  </a:lnTo>
                  <a:lnTo>
                    <a:pt x="25" y="173"/>
                  </a:lnTo>
                  <a:lnTo>
                    <a:pt x="27" y="180"/>
                  </a:lnTo>
                  <a:lnTo>
                    <a:pt x="17" y="167"/>
                  </a:lnTo>
                  <a:lnTo>
                    <a:pt x="15" y="145"/>
                  </a:lnTo>
                  <a:lnTo>
                    <a:pt x="17" y="115"/>
                  </a:lnTo>
                  <a:lnTo>
                    <a:pt x="25" y="88"/>
                  </a:lnTo>
                  <a:lnTo>
                    <a:pt x="25" y="85"/>
                  </a:lnTo>
                  <a:lnTo>
                    <a:pt x="17" y="86"/>
                  </a:lnTo>
                  <a:lnTo>
                    <a:pt x="8" y="94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77" name="Freeform 53"/>
            <p:cNvSpPr>
              <a:spLocks/>
            </p:cNvSpPr>
            <p:nvPr/>
          </p:nvSpPr>
          <p:spPr bwMode="auto">
            <a:xfrm>
              <a:off x="2521" y="1051"/>
              <a:ext cx="25" cy="42"/>
            </a:xfrm>
            <a:custGeom>
              <a:avLst/>
              <a:gdLst>
                <a:gd name="T0" fmla="*/ 14 w 49"/>
                <a:gd name="T1" fmla="*/ 0 h 84"/>
                <a:gd name="T2" fmla="*/ 19 w 49"/>
                <a:gd name="T3" fmla="*/ 7 h 84"/>
                <a:gd name="T4" fmla="*/ 29 w 49"/>
                <a:gd name="T5" fmla="*/ 15 h 84"/>
                <a:gd name="T6" fmla="*/ 38 w 49"/>
                <a:gd name="T7" fmla="*/ 20 h 84"/>
                <a:gd name="T8" fmla="*/ 49 w 49"/>
                <a:gd name="T9" fmla="*/ 24 h 84"/>
                <a:gd name="T10" fmla="*/ 40 w 49"/>
                <a:gd name="T11" fmla="*/ 37 h 84"/>
                <a:gd name="T12" fmla="*/ 32 w 49"/>
                <a:gd name="T13" fmla="*/ 52 h 84"/>
                <a:gd name="T14" fmla="*/ 29 w 49"/>
                <a:gd name="T15" fmla="*/ 69 h 84"/>
                <a:gd name="T16" fmla="*/ 27 w 49"/>
                <a:gd name="T17" fmla="*/ 84 h 84"/>
                <a:gd name="T18" fmla="*/ 23 w 49"/>
                <a:gd name="T19" fmla="*/ 73 h 84"/>
                <a:gd name="T20" fmla="*/ 19 w 49"/>
                <a:gd name="T21" fmla="*/ 60 h 84"/>
                <a:gd name="T22" fmla="*/ 19 w 49"/>
                <a:gd name="T23" fmla="*/ 45 h 84"/>
                <a:gd name="T24" fmla="*/ 19 w 49"/>
                <a:gd name="T25" fmla="*/ 30 h 84"/>
                <a:gd name="T26" fmla="*/ 14 w 49"/>
                <a:gd name="T27" fmla="*/ 37 h 84"/>
                <a:gd name="T28" fmla="*/ 10 w 49"/>
                <a:gd name="T29" fmla="*/ 43 h 84"/>
                <a:gd name="T30" fmla="*/ 8 w 49"/>
                <a:gd name="T31" fmla="*/ 47 h 84"/>
                <a:gd name="T32" fmla="*/ 4 w 49"/>
                <a:gd name="T33" fmla="*/ 52 h 84"/>
                <a:gd name="T34" fmla="*/ 0 w 49"/>
                <a:gd name="T35" fmla="*/ 47 h 84"/>
                <a:gd name="T36" fmla="*/ 0 w 49"/>
                <a:gd name="T37" fmla="*/ 34 h 84"/>
                <a:gd name="T38" fmla="*/ 6 w 49"/>
                <a:gd name="T39" fmla="*/ 17 h 84"/>
                <a:gd name="T40" fmla="*/ 14 w 49"/>
                <a:gd name="T41" fmla="*/ 0 h 8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9"/>
                <a:gd name="T64" fmla="*/ 0 h 84"/>
                <a:gd name="T65" fmla="*/ 49 w 49"/>
                <a:gd name="T66" fmla="*/ 84 h 8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9" h="84">
                  <a:moveTo>
                    <a:pt x="14" y="0"/>
                  </a:moveTo>
                  <a:lnTo>
                    <a:pt x="19" y="7"/>
                  </a:lnTo>
                  <a:lnTo>
                    <a:pt x="29" y="15"/>
                  </a:lnTo>
                  <a:lnTo>
                    <a:pt x="38" y="20"/>
                  </a:lnTo>
                  <a:lnTo>
                    <a:pt x="49" y="24"/>
                  </a:lnTo>
                  <a:lnTo>
                    <a:pt x="40" y="37"/>
                  </a:lnTo>
                  <a:lnTo>
                    <a:pt x="32" y="52"/>
                  </a:lnTo>
                  <a:lnTo>
                    <a:pt x="29" y="69"/>
                  </a:lnTo>
                  <a:lnTo>
                    <a:pt x="27" y="84"/>
                  </a:lnTo>
                  <a:lnTo>
                    <a:pt x="23" y="73"/>
                  </a:lnTo>
                  <a:lnTo>
                    <a:pt x="19" y="60"/>
                  </a:lnTo>
                  <a:lnTo>
                    <a:pt x="19" y="45"/>
                  </a:lnTo>
                  <a:lnTo>
                    <a:pt x="19" y="30"/>
                  </a:lnTo>
                  <a:lnTo>
                    <a:pt x="14" y="37"/>
                  </a:lnTo>
                  <a:lnTo>
                    <a:pt x="10" y="43"/>
                  </a:lnTo>
                  <a:lnTo>
                    <a:pt x="8" y="47"/>
                  </a:lnTo>
                  <a:lnTo>
                    <a:pt x="4" y="52"/>
                  </a:lnTo>
                  <a:lnTo>
                    <a:pt x="0" y="47"/>
                  </a:lnTo>
                  <a:lnTo>
                    <a:pt x="0" y="34"/>
                  </a:lnTo>
                  <a:lnTo>
                    <a:pt x="6" y="1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78" name="Freeform 54"/>
            <p:cNvSpPr>
              <a:spLocks/>
            </p:cNvSpPr>
            <p:nvPr/>
          </p:nvSpPr>
          <p:spPr bwMode="auto">
            <a:xfrm>
              <a:off x="2578" y="864"/>
              <a:ext cx="47" cy="24"/>
            </a:xfrm>
            <a:custGeom>
              <a:avLst/>
              <a:gdLst>
                <a:gd name="T0" fmla="*/ 0 w 94"/>
                <a:gd name="T1" fmla="*/ 49 h 49"/>
                <a:gd name="T2" fmla="*/ 6 w 94"/>
                <a:gd name="T3" fmla="*/ 36 h 49"/>
                <a:gd name="T4" fmla="*/ 15 w 94"/>
                <a:gd name="T5" fmla="*/ 21 h 49"/>
                <a:gd name="T6" fmla="*/ 25 w 94"/>
                <a:gd name="T7" fmla="*/ 9 h 49"/>
                <a:gd name="T8" fmla="*/ 40 w 94"/>
                <a:gd name="T9" fmla="*/ 0 h 49"/>
                <a:gd name="T10" fmla="*/ 36 w 94"/>
                <a:gd name="T11" fmla="*/ 7 h 49"/>
                <a:gd name="T12" fmla="*/ 34 w 94"/>
                <a:gd name="T13" fmla="*/ 15 h 49"/>
                <a:gd name="T14" fmla="*/ 32 w 94"/>
                <a:gd name="T15" fmla="*/ 23 h 49"/>
                <a:gd name="T16" fmla="*/ 32 w 94"/>
                <a:gd name="T17" fmla="*/ 32 h 49"/>
                <a:gd name="T18" fmla="*/ 40 w 94"/>
                <a:gd name="T19" fmla="*/ 24 h 49"/>
                <a:gd name="T20" fmla="*/ 45 w 94"/>
                <a:gd name="T21" fmla="*/ 17 h 49"/>
                <a:gd name="T22" fmla="*/ 53 w 94"/>
                <a:gd name="T23" fmla="*/ 11 h 49"/>
                <a:gd name="T24" fmla="*/ 62 w 94"/>
                <a:gd name="T25" fmla="*/ 7 h 49"/>
                <a:gd name="T26" fmla="*/ 60 w 94"/>
                <a:gd name="T27" fmla="*/ 11 h 49"/>
                <a:gd name="T28" fmla="*/ 60 w 94"/>
                <a:gd name="T29" fmla="*/ 15 h 49"/>
                <a:gd name="T30" fmla="*/ 58 w 94"/>
                <a:gd name="T31" fmla="*/ 21 h 49"/>
                <a:gd name="T32" fmla="*/ 58 w 94"/>
                <a:gd name="T33" fmla="*/ 24 h 49"/>
                <a:gd name="T34" fmla="*/ 66 w 94"/>
                <a:gd name="T35" fmla="*/ 24 h 49"/>
                <a:gd name="T36" fmla="*/ 77 w 94"/>
                <a:gd name="T37" fmla="*/ 26 h 49"/>
                <a:gd name="T38" fmla="*/ 87 w 94"/>
                <a:gd name="T39" fmla="*/ 34 h 49"/>
                <a:gd name="T40" fmla="*/ 94 w 94"/>
                <a:gd name="T41" fmla="*/ 45 h 49"/>
                <a:gd name="T42" fmla="*/ 83 w 94"/>
                <a:gd name="T43" fmla="*/ 41 h 49"/>
                <a:gd name="T44" fmla="*/ 72 w 94"/>
                <a:gd name="T45" fmla="*/ 39 h 49"/>
                <a:gd name="T46" fmla="*/ 58 w 94"/>
                <a:gd name="T47" fmla="*/ 38 h 49"/>
                <a:gd name="T48" fmla="*/ 47 w 94"/>
                <a:gd name="T49" fmla="*/ 36 h 49"/>
                <a:gd name="T50" fmla="*/ 34 w 94"/>
                <a:gd name="T51" fmla="*/ 38 h 49"/>
                <a:gd name="T52" fmla="*/ 23 w 94"/>
                <a:gd name="T53" fmla="*/ 39 h 49"/>
                <a:gd name="T54" fmla="*/ 11 w 94"/>
                <a:gd name="T55" fmla="*/ 43 h 49"/>
                <a:gd name="T56" fmla="*/ 0 w 94"/>
                <a:gd name="T57" fmla="*/ 49 h 4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94"/>
                <a:gd name="T88" fmla="*/ 0 h 49"/>
                <a:gd name="T89" fmla="*/ 94 w 94"/>
                <a:gd name="T90" fmla="*/ 49 h 49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94" h="49">
                  <a:moveTo>
                    <a:pt x="0" y="49"/>
                  </a:moveTo>
                  <a:lnTo>
                    <a:pt x="6" y="36"/>
                  </a:lnTo>
                  <a:lnTo>
                    <a:pt x="15" y="21"/>
                  </a:lnTo>
                  <a:lnTo>
                    <a:pt x="25" y="9"/>
                  </a:lnTo>
                  <a:lnTo>
                    <a:pt x="40" y="0"/>
                  </a:lnTo>
                  <a:lnTo>
                    <a:pt x="36" y="7"/>
                  </a:lnTo>
                  <a:lnTo>
                    <a:pt x="34" y="15"/>
                  </a:lnTo>
                  <a:lnTo>
                    <a:pt x="32" y="23"/>
                  </a:lnTo>
                  <a:lnTo>
                    <a:pt x="32" y="32"/>
                  </a:lnTo>
                  <a:lnTo>
                    <a:pt x="40" y="24"/>
                  </a:lnTo>
                  <a:lnTo>
                    <a:pt x="45" y="17"/>
                  </a:lnTo>
                  <a:lnTo>
                    <a:pt x="53" y="11"/>
                  </a:lnTo>
                  <a:lnTo>
                    <a:pt x="62" y="7"/>
                  </a:lnTo>
                  <a:lnTo>
                    <a:pt x="60" y="11"/>
                  </a:lnTo>
                  <a:lnTo>
                    <a:pt x="60" y="15"/>
                  </a:lnTo>
                  <a:lnTo>
                    <a:pt x="58" y="21"/>
                  </a:lnTo>
                  <a:lnTo>
                    <a:pt x="58" y="24"/>
                  </a:lnTo>
                  <a:lnTo>
                    <a:pt x="66" y="24"/>
                  </a:lnTo>
                  <a:lnTo>
                    <a:pt x="77" y="26"/>
                  </a:lnTo>
                  <a:lnTo>
                    <a:pt x="87" y="34"/>
                  </a:lnTo>
                  <a:lnTo>
                    <a:pt x="94" y="45"/>
                  </a:lnTo>
                  <a:lnTo>
                    <a:pt x="83" y="41"/>
                  </a:lnTo>
                  <a:lnTo>
                    <a:pt x="72" y="39"/>
                  </a:lnTo>
                  <a:lnTo>
                    <a:pt x="58" y="38"/>
                  </a:lnTo>
                  <a:lnTo>
                    <a:pt x="47" y="36"/>
                  </a:lnTo>
                  <a:lnTo>
                    <a:pt x="34" y="38"/>
                  </a:lnTo>
                  <a:lnTo>
                    <a:pt x="23" y="39"/>
                  </a:lnTo>
                  <a:lnTo>
                    <a:pt x="11" y="43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79" name="Freeform 55"/>
            <p:cNvSpPr>
              <a:spLocks/>
            </p:cNvSpPr>
            <p:nvPr/>
          </p:nvSpPr>
          <p:spPr bwMode="auto">
            <a:xfrm>
              <a:off x="2629" y="873"/>
              <a:ext cx="26" cy="39"/>
            </a:xfrm>
            <a:custGeom>
              <a:avLst/>
              <a:gdLst>
                <a:gd name="T0" fmla="*/ 0 w 50"/>
                <a:gd name="T1" fmla="*/ 17 h 77"/>
                <a:gd name="T2" fmla="*/ 15 w 50"/>
                <a:gd name="T3" fmla="*/ 0 h 77"/>
                <a:gd name="T4" fmla="*/ 30 w 50"/>
                <a:gd name="T5" fmla="*/ 0 h 77"/>
                <a:gd name="T6" fmla="*/ 43 w 50"/>
                <a:gd name="T7" fmla="*/ 9 h 77"/>
                <a:gd name="T8" fmla="*/ 48 w 50"/>
                <a:gd name="T9" fmla="*/ 22 h 77"/>
                <a:gd name="T10" fmla="*/ 50 w 50"/>
                <a:gd name="T11" fmla="*/ 35 h 77"/>
                <a:gd name="T12" fmla="*/ 48 w 50"/>
                <a:gd name="T13" fmla="*/ 52 h 77"/>
                <a:gd name="T14" fmla="*/ 39 w 50"/>
                <a:gd name="T15" fmla="*/ 66 h 77"/>
                <a:gd name="T16" fmla="*/ 17 w 50"/>
                <a:gd name="T17" fmla="*/ 77 h 77"/>
                <a:gd name="T18" fmla="*/ 28 w 50"/>
                <a:gd name="T19" fmla="*/ 67 h 77"/>
                <a:gd name="T20" fmla="*/ 35 w 50"/>
                <a:gd name="T21" fmla="*/ 54 h 77"/>
                <a:gd name="T22" fmla="*/ 37 w 50"/>
                <a:gd name="T23" fmla="*/ 41 h 77"/>
                <a:gd name="T24" fmla="*/ 33 w 50"/>
                <a:gd name="T25" fmla="*/ 30 h 77"/>
                <a:gd name="T26" fmla="*/ 28 w 50"/>
                <a:gd name="T27" fmla="*/ 19 h 77"/>
                <a:gd name="T28" fmla="*/ 20 w 50"/>
                <a:gd name="T29" fmla="*/ 13 h 77"/>
                <a:gd name="T30" fmla="*/ 11 w 50"/>
                <a:gd name="T31" fmla="*/ 11 h 77"/>
                <a:gd name="T32" fmla="*/ 0 w 50"/>
                <a:gd name="T33" fmla="*/ 17 h 7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0"/>
                <a:gd name="T52" fmla="*/ 0 h 77"/>
                <a:gd name="T53" fmla="*/ 50 w 50"/>
                <a:gd name="T54" fmla="*/ 77 h 7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0" h="77">
                  <a:moveTo>
                    <a:pt x="0" y="17"/>
                  </a:moveTo>
                  <a:lnTo>
                    <a:pt x="15" y="0"/>
                  </a:lnTo>
                  <a:lnTo>
                    <a:pt x="30" y="0"/>
                  </a:lnTo>
                  <a:lnTo>
                    <a:pt x="43" y="9"/>
                  </a:lnTo>
                  <a:lnTo>
                    <a:pt x="48" y="22"/>
                  </a:lnTo>
                  <a:lnTo>
                    <a:pt x="50" y="35"/>
                  </a:lnTo>
                  <a:lnTo>
                    <a:pt x="48" y="52"/>
                  </a:lnTo>
                  <a:lnTo>
                    <a:pt x="39" y="66"/>
                  </a:lnTo>
                  <a:lnTo>
                    <a:pt x="17" y="77"/>
                  </a:lnTo>
                  <a:lnTo>
                    <a:pt x="28" y="67"/>
                  </a:lnTo>
                  <a:lnTo>
                    <a:pt x="35" y="54"/>
                  </a:lnTo>
                  <a:lnTo>
                    <a:pt x="37" y="41"/>
                  </a:lnTo>
                  <a:lnTo>
                    <a:pt x="33" y="30"/>
                  </a:lnTo>
                  <a:lnTo>
                    <a:pt x="28" y="19"/>
                  </a:lnTo>
                  <a:lnTo>
                    <a:pt x="20" y="13"/>
                  </a:lnTo>
                  <a:lnTo>
                    <a:pt x="11" y="11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80" name="Freeform 56"/>
            <p:cNvSpPr>
              <a:spLocks/>
            </p:cNvSpPr>
            <p:nvPr/>
          </p:nvSpPr>
          <p:spPr bwMode="auto">
            <a:xfrm>
              <a:off x="2597" y="895"/>
              <a:ext cx="70" cy="183"/>
            </a:xfrm>
            <a:custGeom>
              <a:avLst/>
              <a:gdLst>
                <a:gd name="T0" fmla="*/ 37 w 139"/>
                <a:gd name="T1" fmla="*/ 7 h 366"/>
                <a:gd name="T2" fmla="*/ 49 w 139"/>
                <a:gd name="T3" fmla="*/ 24 h 366"/>
                <a:gd name="T4" fmla="*/ 65 w 139"/>
                <a:gd name="T5" fmla="*/ 39 h 366"/>
                <a:gd name="T6" fmla="*/ 86 w 139"/>
                <a:gd name="T7" fmla="*/ 53 h 366"/>
                <a:gd name="T8" fmla="*/ 114 w 139"/>
                <a:gd name="T9" fmla="*/ 75 h 366"/>
                <a:gd name="T10" fmla="*/ 131 w 139"/>
                <a:gd name="T11" fmla="*/ 101 h 366"/>
                <a:gd name="T12" fmla="*/ 135 w 139"/>
                <a:gd name="T13" fmla="*/ 124 h 366"/>
                <a:gd name="T14" fmla="*/ 135 w 139"/>
                <a:gd name="T15" fmla="*/ 143 h 366"/>
                <a:gd name="T16" fmla="*/ 133 w 139"/>
                <a:gd name="T17" fmla="*/ 146 h 366"/>
                <a:gd name="T18" fmla="*/ 124 w 139"/>
                <a:gd name="T19" fmla="*/ 137 h 366"/>
                <a:gd name="T20" fmla="*/ 124 w 139"/>
                <a:gd name="T21" fmla="*/ 150 h 366"/>
                <a:gd name="T22" fmla="*/ 135 w 139"/>
                <a:gd name="T23" fmla="*/ 188 h 366"/>
                <a:gd name="T24" fmla="*/ 126 w 139"/>
                <a:gd name="T25" fmla="*/ 246 h 366"/>
                <a:gd name="T26" fmla="*/ 103 w 139"/>
                <a:gd name="T27" fmla="*/ 274 h 366"/>
                <a:gd name="T28" fmla="*/ 94 w 139"/>
                <a:gd name="T29" fmla="*/ 282 h 366"/>
                <a:gd name="T30" fmla="*/ 92 w 139"/>
                <a:gd name="T31" fmla="*/ 265 h 366"/>
                <a:gd name="T32" fmla="*/ 79 w 139"/>
                <a:gd name="T33" fmla="*/ 282 h 366"/>
                <a:gd name="T34" fmla="*/ 64 w 139"/>
                <a:gd name="T35" fmla="*/ 338 h 366"/>
                <a:gd name="T36" fmla="*/ 56 w 139"/>
                <a:gd name="T37" fmla="*/ 355 h 366"/>
                <a:gd name="T38" fmla="*/ 41 w 139"/>
                <a:gd name="T39" fmla="*/ 329 h 366"/>
                <a:gd name="T40" fmla="*/ 35 w 139"/>
                <a:gd name="T41" fmla="*/ 319 h 366"/>
                <a:gd name="T42" fmla="*/ 28 w 139"/>
                <a:gd name="T43" fmla="*/ 338 h 366"/>
                <a:gd name="T44" fmla="*/ 17 w 139"/>
                <a:gd name="T45" fmla="*/ 342 h 366"/>
                <a:gd name="T46" fmla="*/ 0 w 139"/>
                <a:gd name="T47" fmla="*/ 316 h 366"/>
                <a:gd name="T48" fmla="*/ 3 w 139"/>
                <a:gd name="T49" fmla="*/ 278 h 366"/>
                <a:gd name="T50" fmla="*/ 22 w 139"/>
                <a:gd name="T51" fmla="*/ 250 h 366"/>
                <a:gd name="T52" fmla="*/ 58 w 139"/>
                <a:gd name="T53" fmla="*/ 218 h 366"/>
                <a:gd name="T54" fmla="*/ 79 w 139"/>
                <a:gd name="T55" fmla="*/ 178 h 366"/>
                <a:gd name="T56" fmla="*/ 81 w 139"/>
                <a:gd name="T57" fmla="*/ 141 h 366"/>
                <a:gd name="T58" fmla="*/ 71 w 139"/>
                <a:gd name="T59" fmla="*/ 120 h 366"/>
                <a:gd name="T60" fmla="*/ 60 w 139"/>
                <a:gd name="T61" fmla="*/ 100 h 366"/>
                <a:gd name="T62" fmla="*/ 49 w 139"/>
                <a:gd name="T63" fmla="*/ 68 h 366"/>
                <a:gd name="T64" fmla="*/ 37 w 139"/>
                <a:gd name="T65" fmla="*/ 56 h 366"/>
                <a:gd name="T66" fmla="*/ 35 w 139"/>
                <a:gd name="T67" fmla="*/ 19 h 36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39"/>
                <a:gd name="T103" fmla="*/ 0 h 366"/>
                <a:gd name="T104" fmla="*/ 139 w 139"/>
                <a:gd name="T105" fmla="*/ 366 h 36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39" h="366">
                  <a:moveTo>
                    <a:pt x="35" y="0"/>
                  </a:moveTo>
                  <a:lnTo>
                    <a:pt x="37" y="7"/>
                  </a:lnTo>
                  <a:lnTo>
                    <a:pt x="41" y="15"/>
                  </a:lnTo>
                  <a:lnTo>
                    <a:pt x="49" y="24"/>
                  </a:lnTo>
                  <a:lnTo>
                    <a:pt x="56" y="32"/>
                  </a:lnTo>
                  <a:lnTo>
                    <a:pt x="65" y="39"/>
                  </a:lnTo>
                  <a:lnTo>
                    <a:pt x="75" y="47"/>
                  </a:lnTo>
                  <a:lnTo>
                    <a:pt x="86" y="53"/>
                  </a:lnTo>
                  <a:lnTo>
                    <a:pt x="96" y="60"/>
                  </a:lnTo>
                  <a:lnTo>
                    <a:pt x="114" y="75"/>
                  </a:lnTo>
                  <a:lnTo>
                    <a:pt x="126" y="88"/>
                  </a:lnTo>
                  <a:lnTo>
                    <a:pt x="131" y="101"/>
                  </a:lnTo>
                  <a:lnTo>
                    <a:pt x="135" y="113"/>
                  </a:lnTo>
                  <a:lnTo>
                    <a:pt x="135" y="124"/>
                  </a:lnTo>
                  <a:lnTo>
                    <a:pt x="135" y="133"/>
                  </a:lnTo>
                  <a:lnTo>
                    <a:pt x="135" y="143"/>
                  </a:lnTo>
                  <a:lnTo>
                    <a:pt x="139" y="152"/>
                  </a:lnTo>
                  <a:lnTo>
                    <a:pt x="133" y="146"/>
                  </a:lnTo>
                  <a:lnTo>
                    <a:pt x="128" y="143"/>
                  </a:lnTo>
                  <a:lnTo>
                    <a:pt x="124" y="137"/>
                  </a:lnTo>
                  <a:lnTo>
                    <a:pt x="122" y="130"/>
                  </a:lnTo>
                  <a:lnTo>
                    <a:pt x="124" y="150"/>
                  </a:lnTo>
                  <a:lnTo>
                    <a:pt x="129" y="167"/>
                  </a:lnTo>
                  <a:lnTo>
                    <a:pt x="135" y="188"/>
                  </a:lnTo>
                  <a:lnTo>
                    <a:pt x="135" y="218"/>
                  </a:lnTo>
                  <a:lnTo>
                    <a:pt x="126" y="246"/>
                  </a:lnTo>
                  <a:lnTo>
                    <a:pt x="114" y="263"/>
                  </a:lnTo>
                  <a:lnTo>
                    <a:pt x="103" y="274"/>
                  </a:lnTo>
                  <a:lnTo>
                    <a:pt x="96" y="291"/>
                  </a:lnTo>
                  <a:lnTo>
                    <a:pt x="94" y="282"/>
                  </a:lnTo>
                  <a:lnTo>
                    <a:pt x="92" y="272"/>
                  </a:lnTo>
                  <a:lnTo>
                    <a:pt x="92" y="265"/>
                  </a:lnTo>
                  <a:lnTo>
                    <a:pt x="92" y="257"/>
                  </a:lnTo>
                  <a:lnTo>
                    <a:pt x="79" y="282"/>
                  </a:lnTo>
                  <a:lnTo>
                    <a:pt x="69" y="310"/>
                  </a:lnTo>
                  <a:lnTo>
                    <a:pt x="64" y="338"/>
                  </a:lnTo>
                  <a:lnTo>
                    <a:pt x="65" y="366"/>
                  </a:lnTo>
                  <a:lnTo>
                    <a:pt x="56" y="355"/>
                  </a:lnTo>
                  <a:lnTo>
                    <a:pt x="49" y="344"/>
                  </a:lnTo>
                  <a:lnTo>
                    <a:pt x="41" y="329"/>
                  </a:lnTo>
                  <a:lnTo>
                    <a:pt x="41" y="310"/>
                  </a:lnTo>
                  <a:lnTo>
                    <a:pt x="35" y="319"/>
                  </a:lnTo>
                  <a:lnTo>
                    <a:pt x="30" y="329"/>
                  </a:lnTo>
                  <a:lnTo>
                    <a:pt x="28" y="338"/>
                  </a:lnTo>
                  <a:lnTo>
                    <a:pt x="30" y="351"/>
                  </a:lnTo>
                  <a:lnTo>
                    <a:pt x="17" y="342"/>
                  </a:lnTo>
                  <a:lnTo>
                    <a:pt x="5" y="329"/>
                  </a:lnTo>
                  <a:lnTo>
                    <a:pt x="0" y="316"/>
                  </a:lnTo>
                  <a:lnTo>
                    <a:pt x="0" y="297"/>
                  </a:lnTo>
                  <a:lnTo>
                    <a:pt x="3" y="278"/>
                  </a:lnTo>
                  <a:lnTo>
                    <a:pt x="11" y="263"/>
                  </a:lnTo>
                  <a:lnTo>
                    <a:pt x="22" y="250"/>
                  </a:lnTo>
                  <a:lnTo>
                    <a:pt x="39" y="235"/>
                  </a:lnTo>
                  <a:lnTo>
                    <a:pt x="58" y="218"/>
                  </a:lnTo>
                  <a:lnTo>
                    <a:pt x="71" y="199"/>
                  </a:lnTo>
                  <a:lnTo>
                    <a:pt x="79" y="178"/>
                  </a:lnTo>
                  <a:lnTo>
                    <a:pt x="81" y="158"/>
                  </a:lnTo>
                  <a:lnTo>
                    <a:pt x="81" y="141"/>
                  </a:lnTo>
                  <a:lnTo>
                    <a:pt x="77" y="128"/>
                  </a:lnTo>
                  <a:lnTo>
                    <a:pt x="71" y="120"/>
                  </a:lnTo>
                  <a:lnTo>
                    <a:pt x="60" y="122"/>
                  </a:lnTo>
                  <a:lnTo>
                    <a:pt x="60" y="100"/>
                  </a:lnTo>
                  <a:lnTo>
                    <a:pt x="56" y="79"/>
                  </a:lnTo>
                  <a:lnTo>
                    <a:pt x="49" y="68"/>
                  </a:lnTo>
                  <a:lnTo>
                    <a:pt x="39" y="71"/>
                  </a:lnTo>
                  <a:lnTo>
                    <a:pt x="37" y="56"/>
                  </a:lnTo>
                  <a:lnTo>
                    <a:pt x="35" y="38"/>
                  </a:lnTo>
                  <a:lnTo>
                    <a:pt x="35" y="1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81" name="Freeform 57"/>
            <p:cNvSpPr>
              <a:spLocks/>
            </p:cNvSpPr>
            <p:nvPr/>
          </p:nvSpPr>
          <p:spPr bwMode="auto">
            <a:xfrm>
              <a:off x="2532" y="1011"/>
              <a:ext cx="55" cy="30"/>
            </a:xfrm>
            <a:custGeom>
              <a:avLst/>
              <a:gdLst>
                <a:gd name="T0" fmla="*/ 109 w 109"/>
                <a:gd name="T1" fmla="*/ 11 h 62"/>
                <a:gd name="T2" fmla="*/ 109 w 109"/>
                <a:gd name="T3" fmla="*/ 17 h 62"/>
                <a:gd name="T4" fmla="*/ 109 w 109"/>
                <a:gd name="T5" fmla="*/ 26 h 62"/>
                <a:gd name="T6" fmla="*/ 107 w 109"/>
                <a:gd name="T7" fmla="*/ 36 h 62"/>
                <a:gd name="T8" fmla="*/ 105 w 109"/>
                <a:gd name="T9" fmla="*/ 45 h 62"/>
                <a:gd name="T10" fmla="*/ 100 w 109"/>
                <a:gd name="T11" fmla="*/ 49 h 62"/>
                <a:gd name="T12" fmla="*/ 92 w 109"/>
                <a:gd name="T13" fmla="*/ 53 h 62"/>
                <a:gd name="T14" fmla="*/ 85 w 109"/>
                <a:gd name="T15" fmla="*/ 56 h 62"/>
                <a:gd name="T16" fmla="*/ 77 w 109"/>
                <a:gd name="T17" fmla="*/ 58 h 62"/>
                <a:gd name="T18" fmla="*/ 70 w 109"/>
                <a:gd name="T19" fmla="*/ 58 h 62"/>
                <a:gd name="T20" fmla="*/ 62 w 109"/>
                <a:gd name="T21" fmla="*/ 56 h 62"/>
                <a:gd name="T22" fmla="*/ 53 w 109"/>
                <a:gd name="T23" fmla="*/ 53 h 62"/>
                <a:gd name="T24" fmla="*/ 45 w 109"/>
                <a:gd name="T25" fmla="*/ 45 h 62"/>
                <a:gd name="T26" fmla="*/ 45 w 109"/>
                <a:gd name="T27" fmla="*/ 51 h 62"/>
                <a:gd name="T28" fmla="*/ 45 w 109"/>
                <a:gd name="T29" fmla="*/ 54 h 62"/>
                <a:gd name="T30" fmla="*/ 45 w 109"/>
                <a:gd name="T31" fmla="*/ 58 h 62"/>
                <a:gd name="T32" fmla="*/ 49 w 109"/>
                <a:gd name="T33" fmla="*/ 62 h 62"/>
                <a:gd name="T34" fmla="*/ 43 w 109"/>
                <a:gd name="T35" fmla="*/ 58 h 62"/>
                <a:gd name="T36" fmla="*/ 38 w 109"/>
                <a:gd name="T37" fmla="*/ 54 h 62"/>
                <a:gd name="T38" fmla="*/ 34 w 109"/>
                <a:gd name="T39" fmla="*/ 51 h 62"/>
                <a:gd name="T40" fmla="*/ 32 w 109"/>
                <a:gd name="T41" fmla="*/ 47 h 62"/>
                <a:gd name="T42" fmla="*/ 30 w 109"/>
                <a:gd name="T43" fmla="*/ 51 h 62"/>
                <a:gd name="T44" fmla="*/ 30 w 109"/>
                <a:gd name="T45" fmla="*/ 54 h 62"/>
                <a:gd name="T46" fmla="*/ 30 w 109"/>
                <a:gd name="T47" fmla="*/ 56 h 62"/>
                <a:gd name="T48" fmla="*/ 32 w 109"/>
                <a:gd name="T49" fmla="*/ 60 h 62"/>
                <a:gd name="T50" fmla="*/ 24 w 109"/>
                <a:gd name="T51" fmla="*/ 56 h 62"/>
                <a:gd name="T52" fmla="*/ 17 w 109"/>
                <a:gd name="T53" fmla="*/ 51 h 62"/>
                <a:gd name="T54" fmla="*/ 7 w 109"/>
                <a:gd name="T55" fmla="*/ 38 h 62"/>
                <a:gd name="T56" fmla="*/ 0 w 109"/>
                <a:gd name="T57" fmla="*/ 19 h 62"/>
                <a:gd name="T58" fmla="*/ 6 w 109"/>
                <a:gd name="T59" fmla="*/ 13 h 62"/>
                <a:gd name="T60" fmla="*/ 13 w 109"/>
                <a:gd name="T61" fmla="*/ 8 h 62"/>
                <a:gd name="T62" fmla="*/ 21 w 109"/>
                <a:gd name="T63" fmla="*/ 2 h 62"/>
                <a:gd name="T64" fmla="*/ 26 w 109"/>
                <a:gd name="T65" fmla="*/ 0 h 62"/>
                <a:gd name="T66" fmla="*/ 36 w 109"/>
                <a:gd name="T67" fmla="*/ 6 h 62"/>
                <a:gd name="T68" fmla="*/ 45 w 109"/>
                <a:gd name="T69" fmla="*/ 13 h 62"/>
                <a:gd name="T70" fmla="*/ 56 w 109"/>
                <a:gd name="T71" fmla="*/ 19 h 62"/>
                <a:gd name="T72" fmla="*/ 66 w 109"/>
                <a:gd name="T73" fmla="*/ 23 h 62"/>
                <a:gd name="T74" fmla="*/ 77 w 109"/>
                <a:gd name="T75" fmla="*/ 26 h 62"/>
                <a:gd name="T76" fmla="*/ 88 w 109"/>
                <a:gd name="T77" fmla="*/ 24 h 62"/>
                <a:gd name="T78" fmla="*/ 98 w 109"/>
                <a:gd name="T79" fmla="*/ 21 h 62"/>
                <a:gd name="T80" fmla="*/ 109 w 109"/>
                <a:gd name="T81" fmla="*/ 11 h 6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9"/>
                <a:gd name="T124" fmla="*/ 0 h 62"/>
                <a:gd name="T125" fmla="*/ 109 w 109"/>
                <a:gd name="T126" fmla="*/ 62 h 6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9" h="62">
                  <a:moveTo>
                    <a:pt x="109" y="11"/>
                  </a:moveTo>
                  <a:lnTo>
                    <a:pt x="109" y="17"/>
                  </a:lnTo>
                  <a:lnTo>
                    <a:pt x="109" y="26"/>
                  </a:lnTo>
                  <a:lnTo>
                    <a:pt x="107" y="36"/>
                  </a:lnTo>
                  <a:lnTo>
                    <a:pt x="105" y="45"/>
                  </a:lnTo>
                  <a:lnTo>
                    <a:pt x="100" y="49"/>
                  </a:lnTo>
                  <a:lnTo>
                    <a:pt x="92" y="53"/>
                  </a:lnTo>
                  <a:lnTo>
                    <a:pt x="85" y="56"/>
                  </a:lnTo>
                  <a:lnTo>
                    <a:pt x="77" y="58"/>
                  </a:lnTo>
                  <a:lnTo>
                    <a:pt x="70" y="58"/>
                  </a:lnTo>
                  <a:lnTo>
                    <a:pt x="62" y="56"/>
                  </a:lnTo>
                  <a:lnTo>
                    <a:pt x="53" y="53"/>
                  </a:lnTo>
                  <a:lnTo>
                    <a:pt x="45" y="45"/>
                  </a:lnTo>
                  <a:lnTo>
                    <a:pt x="45" y="51"/>
                  </a:lnTo>
                  <a:lnTo>
                    <a:pt x="45" y="54"/>
                  </a:lnTo>
                  <a:lnTo>
                    <a:pt x="45" y="58"/>
                  </a:lnTo>
                  <a:lnTo>
                    <a:pt x="49" y="62"/>
                  </a:lnTo>
                  <a:lnTo>
                    <a:pt x="43" y="58"/>
                  </a:lnTo>
                  <a:lnTo>
                    <a:pt x="38" y="54"/>
                  </a:lnTo>
                  <a:lnTo>
                    <a:pt x="34" y="51"/>
                  </a:lnTo>
                  <a:lnTo>
                    <a:pt x="32" y="47"/>
                  </a:lnTo>
                  <a:lnTo>
                    <a:pt x="30" y="51"/>
                  </a:lnTo>
                  <a:lnTo>
                    <a:pt x="30" y="54"/>
                  </a:lnTo>
                  <a:lnTo>
                    <a:pt x="30" y="56"/>
                  </a:lnTo>
                  <a:lnTo>
                    <a:pt x="32" y="60"/>
                  </a:lnTo>
                  <a:lnTo>
                    <a:pt x="24" y="56"/>
                  </a:lnTo>
                  <a:lnTo>
                    <a:pt x="17" y="51"/>
                  </a:lnTo>
                  <a:lnTo>
                    <a:pt x="7" y="38"/>
                  </a:lnTo>
                  <a:lnTo>
                    <a:pt x="0" y="19"/>
                  </a:lnTo>
                  <a:lnTo>
                    <a:pt x="6" y="13"/>
                  </a:lnTo>
                  <a:lnTo>
                    <a:pt x="13" y="8"/>
                  </a:lnTo>
                  <a:lnTo>
                    <a:pt x="21" y="2"/>
                  </a:lnTo>
                  <a:lnTo>
                    <a:pt x="26" y="0"/>
                  </a:lnTo>
                  <a:lnTo>
                    <a:pt x="36" y="6"/>
                  </a:lnTo>
                  <a:lnTo>
                    <a:pt x="45" y="13"/>
                  </a:lnTo>
                  <a:lnTo>
                    <a:pt x="56" y="19"/>
                  </a:lnTo>
                  <a:lnTo>
                    <a:pt x="66" y="23"/>
                  </a:lnTo>
                  <a:lnTo>
                    <a:pt x="77" y="26"/>
                  </a:lnTo>
                  <a:lnTo>
                    <a:pt x="88" y="24"/>
                  </a:lnTo>
                  <a:lnTo>
                    <a:pt x="98" y="21"/>
                  </a:lnTo>
                  <a:lnTo>
                    <a:pt x="109" y="1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82" name="Freeform 58"/>
            <p:cNvSpPr>
              <a:spLocks/>
            </p:cNvSpPr>
            <p:nvPr/>
          </p:nvSpPr>
          <p:spPr bwMode="auto">
            <a:xfrm>
              <a:off x="2522" y="992"/>
              <a:ext cx="19" cy="20"/>
            </a:xfrm>
            <a:custGeom>
              <a:avLst/>
              <a:gdLst>
                <a:gd name="T0" fmla="*/ 2 w 38"/>
                <a:gd name="T1" fmla="*/ 0 h 42"/>
                <a:gd name="T2" fmla="*/ 10 w 38"/>
                <a:gd name="T3" fmla="*/ 2 h 42"/>
                <a:gd name="T4" fmla="*/ 19 w 38"/>
                <a:gd name="T5" fmla="*/ 4 h 42"/>
                <a:gd name="T6" fmla="*/ 28 w 38"/>
                <a:gd name="T7" fmla="*/ 4 h 42"/>
                <a:gd name="T8" fmla="*/ 34 w 38"/>
                <a:gd name="T9" fmla="*/ 4 h 42"/>
                <a:gd name="T10" fmla="*/ 36 w 38"/>
                <a:gd name="T11" fmla="*/ 10 h 42"/>
                <a:gd name="T12" fmla="*/ 38 w 38"/>
                <a:gd name="T13" fmla="*/ 15 h 42"/>
                <a:gd name="T14" fmla="*/ 38 w 38"/>
                <a:gd name="T15" fmla="*/ 21 h 42"/>
                <a:gd name="T16" fmla="*/ 38 w 38"/>
                <a:gd name="T17" fmla="*/ 27 h 42"/>
                <a:gd name="T18" fmla="*/ 32 w 38"/>
                <a:gd name="T19" fmla="*/ 32 h 42"/>
                <a:gd name="T20" fmla="*/ 25 w 38"/>
                <a:gd name="T21" fmla="*/ 36 h 42"/>
                <a:gd name="T22" fmla="*/ 19 w 38"/>
                <a:gd name="T23" fmla="*/ 38 h 42"/>
                <a:gd name="T24" fmla="*/ 12 w 38"/>
                <a:gd name="T25" fmla="*/ 42 h 42"/>
                <a:gd name="T26" fmla="*/ 8 w 38"/>
                <a:gd name="T27" fmla="*/ 36 h 42"/>
                <a:gd name="T28" fmla="*/ 4 w 38"/>
                <a:gd name="T29" fmla="*/ 30 h 42"/>
                <a:gd name="T30" fmla="*/ 2 w 38"/>
                <a:gd name="T31" fmla="*/ 25 h 42"/>
                <a:gd name="T32" fmla="*/ 0 w 38"/>
                <a:gd name="T33" fmla="*/ 17 h 42"/>
                <a:gd name="T34" fmla="*/ 2 w 38"/>
                <a:gd name="T35" fmla="*/ 17 h 42"/>
                <a:gd name="T36" fmla="*/ 4 w 38"/>
                <a:gd name="T37" fmla="*/ 17 h 42"/>
                <a:gd name="T38" fmla="*/ 10 w 38"/>
                <a:gd name="T39" fmla="*/ 17 h 42"/>
                <a:gd name="T40" fmla="*/ 13 w 38"/>
                <a:gd name="T41" fmla="*/ 17 h 42"/>
                <a:gd name="T42" fmla="*/ 10 w 38"/>
                <a:gd name="T43" fmla="*/ 14 h 42"/>
                <a:gd name="T44" fmla="*/ 6 w 38"/>
                <a:gd name="T45" fmla="*/ 8 h 42"/>
                <a:gd name="T46" fmla="*/ 4 w 38"/>
                <a:gd name="T47" fmla="*/ 4 h 42"/>
                <a:gd name="T48" fmla="*/ 2 w 38"/>
                <a:gd name="T49" fmla="*/ 0 h 4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8"/>
                <a:gd name="T76" fmla="*/ 0 h 42"/>
                <a:gd name="T77" fmla="*/ 38 w 38"/>
                <a:gd name="T78" fmla="*/ 42 h 4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8" h="42">
                  <a:moveTo>
                    <a:pt x="2" y="0"/>
                  </a:moveTo>
                  <a:lnTo>
                    <a:pt x="10" y="2"/>
                  </a:lnTo>
                  <a:lnTo>
                    <a:pt x="19" y="4"/>
                  </a:lnTo>
                  <a:lnTo>
                    <a:pt x="28" y="4"/>
                  </a:lnTo>
                  <a:lnTo>
                    <a:pt x="34" y="4"/>
                  </a:lnTo>
                  <a:lnTo>
                    <a:pt x="36" y="10"/>
                  </a:lnTo>
                  <a:lnTo>
                    <a:pt x="38" y="15"/>
                  </a:lnTo>
                  <a:lnTo>
                    <a:pt x="38" y="21"/>
                  </a:lnTo>
                  <a:lnTo>
                    <a:pt x="38" y="27"/>
                  </a:lnTo>
                  <a:lnTo>
                    <a:pt x="32" y="32"/>
                  </a:lnTo>
                  <a:lnTo>
                    <a:pt x="25" y="36"/>
                  </a:lnTo>
                  <a:lnTo>
                    <a:pt x="19" y="38"/>
                  </a:lnTo>
                  <a:lnTo>
                    <a:pt x="12" y="42"/>
                  </a:lnTo>
                  <a:lnTo>
                    <a:pt x="8" y="36"/>
                  </a:lnTo>
                  <a:lnTo>
                    <a:pt x="4" y="30"/>
                  </a:lnTo>
                  <a:lnTo>
                    <a:pt x="2" y="25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4" y="17"/>
                  </a:lnTo>
                  <a:lnTo>
                    <a:pt x="10" y="17"/>
                  </a:lnTo>
                  <a:lnTo>
                    <a:pt x="13" y="17"/>
                  </a:lnTo>
                  <a:lnTo>
                    <a:pt x="10" y="14"/>
                  </a:lnTo>
                  <a:lnTo>
                    <a:pt x="6" y="8"/>
                  </a:lnTo>
                  <a:lnTo>
                    <a:pt x="4" y="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83" name="Freeform 59"/>
            <p:cNvSpPr>
              <a:spLocks/>
            </p:cNvSpPr>
            <p:nvPr/>
          </p:nvSpPr>
          <p:spPr bwMode="auto">
            <a:xfrm>
              <a:off x="2548" y="986"/>
              <a:ext cx="40" cy="28"/>
            </a:xfrm>
            <a:custGeom>
              <a:avLst/>
              <a:gdLst>
                <a:gd name="T0" fmla="*/ 0 w 81"/>
                <a:gd name="T1" fmla="*/ 13 h 57"/>
                <a:gd name="T2" fmla="*/ 6 w 81"/>
                <a:gd name="T3" fmla="*/ 8 h 57"/>
                <a:gd name="T4" fmla="*/ 13 w 81"/>
                <a:gd name="T5" fmla="*/ 4 h 57"/>
                <a:gd name="T6" fmla="*/ 23 w 81"/>
                <a:gd name="T7" fmla="*/ 0 h 57"/>
                <a:gd name="T8" fmla="*/ 36 w 81"/>
                <a:gd name="T9" fmla="*/ 0 h 57"/>
                <a:gd name="T10" fmla="*/ 34 w 81"/>
                <a:gd name="T11" fmla="*/ 2 h 57"/>
                <a:gd name="T12" fmla="*/ 30 w 81"/>
                <a:gd name="T13" fmla="*/ 6 h 57"/>
                <a:gd name="T14" fmla="*/ 28 w 81"/>
                <a:gd name="T15" fmla="*/ 8 h 57"/>
                <a:gd name="T16" fmla="*/ 28 w 81"/>
                <a:gd name="T17" fmla="*/ 8 h 57"/>
                <a:gd name="T18" fmla="*/ 36 w 81"/>
                <a:gd name="T19" fmla="*/ 8 h 57"/>
                <a:gd name="T20" fmla="*/ 41 w 81"/>
                <a:gd name="T21" fmla="*/ 10 h 57"/>
                <a:gd name="T22" fmla="*/ 47 w 81"/>
                <a:gd name="T23" fmla="*/ 13 h 57"/>
                <a:gd name="T24" fmla="*/ 51 w 81"/>
                <a:gd name="T25" fmla="*/ 17 h 57"/>
                <a:gd name="T26" fmla="*/ 43 w 81"/>
                <a:gd name="T27" fmla="*/ 19 h 57"/>
                <a:gd name="T28" fmla="*/ 36 w 81"/>
                <a:gd name="T29" fmla="*/ 19 h 57"/>
                <a:gd name="T30" fmla="*/ 30 w 81"/>
                <a:gd name="T31" fmla="*/ 21 h 57"/>
                <a:gd name="T32" fmla="*/ 26 w 81"/>
                <a:gd name="T33" fmla="*/ 25 h 57"/>
                <a:gd name="T34" fmla="*/ 28 w 81"/>
                <a:gd name="T35" fmla="*/ 30 h 57"/>
                <a:gd name="T36" fmla="*/ 34 w 81"/>
                <a:gd name="T37" fmla="*/ 30 h 57"/>
                <a:gd name="T38" fmla="*/ 41 w 81"/>
                <a:gd name="T39" fmla="*/ 30 h 57"/>
                <a:gd name="T40" fmla="*/ 47 w 81"/>
                <a:gd name="T41" fmla="*/ 32 h 57"/>
                <a:gd name="T42" fmla="*/ 51 w 81"/>
                <a:gd name="T43" fmla="*/ 32 h 57"/>
                <a:gd name="T44" fmla="*/ 47 w 81"/>
                <a:gd name="T45" fmla="*/ 38 h 57"/>
                <a:gd name="T46" fmla="*/ 43 w 81"/>
                <a:gd name="T47" fmla="*/ 40 h 57"/>
                <a:gd name="T48" fmla="*/ 41 w 81"/>
                <a:gd name="T49" fmla="*/ 43 h 57"/>
                <a:gd name="T50" fmla="*/ 41 w 81"/>
                <a:gd name="T51" fmla="*/ 43 h 57"/>
                <a:gd name="T52" fmla="*/ 49 w 81"/>
                <a:gd name="T53" fmla="*/ 45 h 57"/>
                <a:gd name="T54" fmla="*/ 58 w 81"/>
                <a:gd name="T55" fmla="*/ 45 h 57"/>
                <a:gd name="T56" fmla="*/ 70 w 81"/>
                <a:gd name="T57" fmla="*/ 43 h 57"/>
                <a:gd name="T58" fmla="*/ 81 w 81"/>
                <a:gd name="T59" fmla="*/ 40 h 57"/>
                <a:gd name="T60" fmla="*/ 75 w 81"/>
                <a:gd name="T61" fmla="*/ 45 h 57"/>
                <a:gd name="T62" fmla="*/ 68 w 81"/>
                <a:gd name="T63" fmla="*/ 49 h 57"/>
                <a:gd name="T64" fmla="*/ 58 w 81"/>
                <a:gd name="T65" fmla="*/ 53 h 57"/>
                <a:gd name="T66" fmla="*/ 49 w 81"/>
                <a:gd name="T67" fmla="*/ 57 h 57"/>
                <a:gd name="T68" fmla="*/ 38 w 81"/>
                <a:gd name="T69" fmla="*/ 57 h 57"/>
                <a:gd name="T70" fmla="*/ 26 w 81"/>
                <a:gd name="T71" fmla="*/ 53 h 57"/>
                <a:gd name="T72" fmla="*/ 15 w 81"/>
                <a:gd name="T73" fmla="*/ 49 h 57"/>
                <a:gd name="T74" fmla="*/ 2 w 81"/>
                <a:gd name="T75" fmla="*/ 40 h 57"/>
                <a:gd name="T76" fmla="*/ 0 w 81"/>
                <a:gd name="T77" fmla="*/ 34 h 57"/>
                <a:gd name="T78" fmla="*/ 0 w 81"/>
                <a:gd name="T79" fmla="*/ 26 h 57"/>
                <a:gd name="T80" fmla="*/ 0 w 81"/>
                <a:gd name="T81" fmla="*/ 19 h 57"/>
                <a:gd name="T82" fmla="*/ 0 w 81"/>
                <a:gd name="T83" fmla="*/ 13 h 5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1"/>
                <a:gd name="T127" fmla="*/ 0 h 57"/>
                <a:gd name="T128" fmla="*/ 81 w 81"/>
                <a:gd name="T129" fmla="*/ 57 h 5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1" h="57">
                  <a:moveTo>
                    <a:pt x="0" y="13"/>
                  </a:moveTo>
                  <a:lnTo>
                    <a:pt x="6" y="8"/>
                  </a:lnTo>
                  <a:lnTo>
                    <a:pt x="13" y="4"/>
                  </a:lnTo>
                  <a:lnTo>
                    <a:pt x="23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0" y="6"/>
                  </a:lnTo>
                  <a:lnTo>
                    <a:pt x="28" y="8"/>
                  </a:lnTo>
                  <a:lnTo>
                    <a:pt x="36" y="8"/>
                  </a:lnTo>
                  <a:lnTo>
                    <a:pt x="41" y="10"/>
                  </a:lnTo>
                  <a:lnTo>
                    <a:pt x="47" y="13"/>
                  </a:lnTo>
                  <a:lnTo>
                    <a:pt x="51" y="17"/>
                  </a:lnTo>
                  <a:lnTo>
                    <a:pt x="43" y="19"/>
                  </a:lnTo>
                  <a:lnTo>
                    <a:pt x="36" y="19"/>
                  </a:lnTo>
                  <a:lnTo>
                    <a:pt x="30" y="21"/>
                  </a:lnTo>
                  <a:lnTo>
                    <a:pt x="26" y="25"/>
                  </a:lnTo>
                  <a:lnTo>
                    <a:pt x="28" y="30"/>
                  </a:lnTo>
                  <a:lnTo>
                    <a:pt x="34" y="30"/>
                  </a:lnTo>
                  <a:lnTo>
                    <a:pt x="41" y="30"/>
                  </a:lnTo>
                  <a:lnTo>
                    <a:pt x="47" y="32"/>
                  </a:lnTo>
                  <a:lnTo>
                    <a:pt x="51" y="32"/>
                  </a:lnTo>
                  <a:lnTo>
                    <a:pt x="47" y="38"/>
                  </a:lnTo>
                  <a:lnTo>
                    <a:pt x="43" y="40"/>
                  </a:lnTo>
                  <a:lnTo>
                    <a:pt x="41" y="43"/>
                  </a:lnTo>
                  <a:lnTo>
                    <a:pt x="49" y="45"/>
                  </a:lnTo>
                  <a:lnTo>
                    <a:pt x="58" y="45"/>
                  </a:lnTo>
                  <a:lnTo>
                    <a:pt x="70" y="43"/>
                  </a:lnTo>
                  <a:lnTo>
                    <a:pt x="81" y="40"/>
                  </a:lnTo>
                  <a:lnTo>
                    <a:pt x="75" y="45"/>
                  </a:lnTo>
                  <a:lnTo>
                    <a:pt x="68" y="49"/>
                  </a:lnTo>
                  <a:lnTo>
                    <a:pt x="58" y="53"/>
                  </a:lnTo>
                  <a:lnTo>
                    <a:pt x="49" y="57"/>
                  </a:lnTo>
                  <a:lnTo>
                    <a:pt x="38" y="57"/>
                  </a:lnTo>
                  <a:lnTo>
                    <a:pt x="26" y="53"/>
                  </a:lnTo>
                  <a:lnTo>
                    <a:pt x="15" y="49"/>
                  </a:lnTo>
                  <a:lnTo>
                    <a:pt x="2" y="40"/>
                  </a:lnTo>
                  <a:lnTo>
                    <a:pt x="0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84" name="Freeform 60"/>
            <p:cNvSpPr>
              <a:spLocks/>
            </p:cNvSpPr>
            <p:nvPr/>
          </p:nvSpPr>
          <p:spPr bwMode="auto">
            <a:xfrm>
              <a:off x="2524" y="965"/>
              <a:ext cx="38" cy="18"/>
            </a:xfrm>
            <a:custGeom>
              <a:avLst/>
              <a:gdLst>
                <a:gd name="T0" fmla="*/ 38 w 75"/>
                <a:gd name="T1" fmla="*/ 17 h 36"/>
                <a:gd name="T2" fmla="*/ 40 w 75"/>
                <a:gd name="T3" fmla="*/ 9 h 36"/>
                <a:gd name="T4" fmla="*/ 45 w 75"/>
                <a:gd name="T5" fmla="*/ 5 h 36"/>
                <a:gd name="T6" fmla="*/ 49 w 75"/>
                <a:gd name="T7" fmla="*/ 2 h 36"/>
                <a:gd name="T8" fmla="*/ 53 w 75"/>
                <a:gd name="T9" fmla="*/ 0 h 36"/>
                <a:gd name="T10" fmla="*/ 58 w 75"/>
                <a:gd name="T11" fmla="*/ 2 h 36"/>
                <a:gd name="T12" fmla="*/ 68 w 75"/>
                <a:gd name="T13" fmla="*/ 4 h 36"/>
                <a:gd name="T14" fmla="*/ 73 w 75"/>
                <a:gd name="T15" fmla="*/ 7 h 36"/>
                <a:gd name="T16" fmla="*/ 75 w 75"/>
                <a:gd name="T17" fmla="*/ 11 h 36"/>
                <a:gd name="T18" fmla="*/ 71 w 75"/>
                <a:gd name="T19" fmla="*/ 15 h 36"/>
                <a:gd name="T20" fmla="*/ 68 w 75"/>
                <a:gd name="T21" fmla="*/ 19 h 36"/>
                <a:gd name="T22" fmla="*/ 62 w 75"/>
                <a:gd name="T23" fmla="*/ 22 h 36"/>
                <a:gd name="T24" fmla="*/ 55 w 75"/>
                <a:gd name="T25" fmla="*/ 26 h 36"/>
                <a:gd name="T26" fmla="*/ 55 w 75"/>
                <a:gd name="T27" fmla="*/ 30 h 36"/>
                <a:gd name="T28" fmla="*/ 53 w 75"/>
                <a:gd name="T29" fmla="*/ 32 h 36"/>
                <a:gd name="T30" fmla="*/ 51 w 75"/>
                <a:gd name="T31" fmla="*/ 34 h 36"/>
                <a:gd name="T32" fmla="*/ 51 w 75"/>
                <a:gd name="T33" fmla="*/ 36 h 36"/>
                <a:gd name="T34" fmla="*/ 41 w 75"/>
                <a:gd name="T35" fmla="*/ 34 h 36"/>
                <a:gd name="T36" fmla="*/ 34 w 75"/>
                <a:gd name="T37" fmla="*/ 32 h 36"/>
                <a:gd name="T38" fmla="*/ 26 w 75"/>
                <a:gd name="T39" fmla="*/ 28 h 36"/>
                <a:gd name="T40" fmla="*/ 19 w 75"/>
                <a:gd name="T41" fmla="*/ 28 h 36"/>
                <a:gd name="T42" fmla="*/ 11 w 75"/>
                <a:gd name="T43" fmla="*/ 26 h 36"/>
                <a:gd name="T44" fmla="*/ 6 w 75"/>
                <a:gd name="T45" fmla="*/ 26 h 36"/>
                <a:gd name="T46" fmla="*/ 2 w 75"/>
                <a:gd name="T47" fmla="*/ 22 h 36"/>
                <a:gd name="T48" fmla="*/ 0 w 75"/>
                <a:gd name="T49" fmla="*/ 19 h 36"/>
                <a:gd name="T50" fmla="*/ 4 w 75"/>
                <a:gd name="T51" fmla="*/ 13 h 36"/>
                <a:gd name="T52" fmla="*/ 15 w 75"/>
                <a:gd name="T53" fmla="*/ 9 h 36"/>
                <a:gd name="T54" fmla="*/ 28 w 75"/>
                <a:gd name="T55" fmla="*/ 9 h 36"/>
                <a:gd name="T56" fmla="*/ 38 w 75"/>
                <a:gd name="T57" fmla="*/ 17 h 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75"/>
                <a:gd name="T88" fmla="*/ 0 h 36"/>
                <a:gd name="T89" fmla="*/ 75 w 75"/>
                <a:gd name="T90" fmla="*/ 36 h 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75" h="36">
                  <a:moveTo>
                    <a:pt x="38" y="17"/>
                  </a:moveTo>
                  <a:lnTo>
                    <a:pt x="40" y="9"/>
                  </a:lnTo>
                  <a:lnTo>
                    <a:pt x="45" y="5"/>
                  </a:lnTo>
                  <a:lnTo>
                    <a:pt x="49" y="2"/>
                  </a:lnTo>
                  <a:lnTo>
                    <a:pt x="53" y="0"/>
                  </a:lnTo>
                  <a:lnTo>
                    <a:pt x="58" y="2"/>
                  </a:lnTo>
                  <a:lnTo>
                    <a:pt x="68" y="4"/>
                  </a:lnTo>
                  <a:lnTo>
                    <a:pt x="73" y="7"/>
                  </a:lnTo>
                  <a:lnTo>
                    <a:pt x="75" y="11"/>
                  </a:lnTo>
                  <a:lnTo>
                    <a:pt x="71" y="15"/>
                  </a:lnTo>
                  <a:lnTo>
                    <a:pt x="68" y="19"/>
                  </a:lnTo>
                  <a:lnTo>
                    <a:pt x="62" y="22"/>
                  </a:lnTo>
                  <a:lnTo>
                    <a:pt x="55" y="26"/>
                  </a:lnTo>
                  <a:lnTo>
                    <a:pt x="55" y="30"/>
                  </a:lnTo>
                  <a:lnTo>
                    <a:pt x="53" y="32"/>
                  </a:lnTo>
                  <a:lnTo>
                    <a:pt x="51" y="34"/>
                  </a:lnTo>
                  <a:lnTo>
                    <a:pt x="51" y="36"/>
                  </a:lnTo>
                  <a:lnTo>
                    <a:pt x="41" y="34"/>
                  </a:lnTo>
                  <a:lnTo>
                    <a:pt x="34" y="32"/>
                  </a:lnTo>
                  <a:lnTo>
                    <a:pt x="26" y="28"/>
                  </a:lnTo>
                  <a:lnTo>
                    <a:pt x="19" y="28"/>
                  </a:lnTo>
                  <a:lnTo>
                    <a:pt x="11" y="26"/>
                  </a:lnTo>
                  <a:lnTo>
                    <a:pt x="6" y="26"/>
                  </a:lnTo>
                  <a:lnTo>
                    <a:pt x="2" y="22"/>
                  </a:lnTo>
                  <a:lnTo>
                    <a:pt x="0" y="19"/>
                  </a:lnTo>
                  <a:lnTo>
                    <a:pt x="4" y="13"/>
                  </a:lnTo>
                  <a:lnTo>
                    <a:pt x="15" y="9"/>
                  </a:lnTo>
                  <a:lnTo>
                    <a:pt x="28" y="9"/>
                  </a:lnTo>
                  <a:lnTo>
                    <a:pt x="38" y="1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85" name="Freeform 61"/>
            <p:cNvSpPr>
              <a:spLocks/>
            </p:cNvSpPr>
            <p:nvPr/>
          </p:nvSpPr>
          <p:spPr bwMode="auto">
            <a:xfrm>
              <a:off x="2513" y="937"/>
              <a:ext cx="20" cy="21"/>
            </a:xfrm>
            <a:custGeom>
              <a:avLst/>
              <a:gdLst>
                <a:gd name="T0" fmla="*/ 2 w 42"/>
                <a:gd name="T1" fmla="*/ 0 h 42"/>
                <a:gd name="T2" fmla="*/ 12 w 42"/>
                <a:gd name="T3" fmla="*/ 8 h 42"/>
                <a:gd name="T4" fmla="*/ 19 w 42"/>
                <a:gd name="T5" fmla="*/ 12 h 42"/>
                <a:gd name="T6" fmla="*/ 29 w 42"/>
                <a:gd name="T7" fmla="*/ 14 h 42"/>
                <a:gd name="T8" fmla="*/ 36 w 42"/>
                <a:gd name="T9" fmla="*/ 14 h 42"/>
                <a:gd name="T10" fmla="*/ 40 w 42"/>
                <a:gd name="T11" fmla="*/ 17 h 42"/>
                <a:gd name="T12" fmla="*/ 42 w 42"/>
                <a:gd name="T13" fmla="*/ 23 h 42"/>
                <a:gd name="T14" fmla="*/ 42 w 42"/>
                <a:gd name="T15" fmla="*/ 29 h 42"/>
                <a:gd name="T16" fmla="*/ 42 w 42"/>
                <a:gd name="T17" fmla="*/ 32 h 42"/>
                <a:gd name="T18" fmla="*/ 34 w 42"/>
                <a:gd name="T19" fmla="*/ 31 h 42"/>
                <a:gd name="T20" fmla="*/ 29 w 42"/>
                <a:gd name="T21" fmla="*/ 29 h 42"/>
                <a:gd name="T22" fmla="*/ 23 w 42"/>
                <a:gd name="T23" fmla="*/ 29 h 42"/>
                <a:gd name="T24" fmla="*/ 17 w 42"/>
                <a:gd name="T25" fmla="*/ 27 h 42"/>
                <a:gd name="T26" fmla="*/ 17 w 42"/>
                <a:gd name="T27" fmla="*/ 32 h 42"/>
                <a:gd name="T28" fmla="*/ 17 w 42"/>
                <a:gd name="T29" fmla="*/ 36 h 42"/>
                <a:gd name="T30" fmla="*/ 16 w 42"/>
                <a:gd name="T31" fmla="*/ 40 h 42"/>
                <a:gd name="T32" fmla="*/ 12 w 42"/>
                <a:gd name="T33" fmla="*/ 42 h 42"/>
                <a:gd name="T34" fmla="*/ 6 w 42"/>
                <a:gd name="T35" fmla="*/ 38 h 42"/>
                <a:gd name="T36" fmla="*/ 2 w 42"/>
                <a:gd name="T37" fmla="*/ 31 h 42"/>
                <a:gd name="T38" fmla="*/ 0 w 42"/>
                <a:gd name="T39" fmla="*/ 17 h 42"/>
                <a:gd name="T40" fmla="*/ 2 w 42"/>
                <a:gd name="T41" fmla="*/ 0 h 4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2"/>
                <a:gd name="T64" fmla="*/ 0 h 42"/>
                <a:gd name="T65" fmla="*/ 42 w 42"/>
                <a:gd name="T66" fmla="*/ 42 h 4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2" h="42">
                  <a:moveTo>
                    <a:pt x="2" y="0"/>
                  </a:moveTo>
                  <a:lnTo>
                    <a:pt x="12" y="8"/>
                  </a:lnTo>
                  <a:lnTo>
                    <a:pt x="19" y="12"/>
                  </a:lnTo>
                  <a:lnTo>
                    <a:pt x="29" y="14"/>
                  </a:lnTo>
                  <a:lnTo>
                    <a:pt x="36" y="14"/>
                  </a:lnTo>
                  <a:lnTo>
                    <a:pt x="40" y="17"/>
                  </a:lnTo>
                  <a:lnTo>
                    <a:pt x="42" y="23"/>
                  </a:lnTo>
                  <a:lnTo>
                    <a:pt x="42" y="29"/>
                  </a:lnTo>
                  <a:lnTo>
                    <a:pt x="42" y="32"/>
                  </a:lnTo>
                  <a:lnTo>
                    <a:pt x="34" y="31"/>
                  </a:lnTo>
                  <a:lnTo>
                    <a:pt x="29" y="29"/>
                  </a:lnTo>
                  <a:lnTo>
                    <a:pt x="23" y="29"/>
                  </a:lnTo>
                  <a:lnTo>
                    <a:pt x="17" y="27"/>
                  </a:lnTo>
                  <a:lnTo>
                    <a:pt x="17" y="32"/>
                  </a:lnTo>
                  <a:lnTo>
                    <a:pt x="17" y="36"/>
                  </a:lnTo>
                  <a:lnTo>
                    <a:pt x="16" y="40"/>
                  </a:lnTo>
                  <a:lnTo>
                    <a:pt x="12" y="42"/>
                  </a:lnTo>
                  <a:lnTo>
                    <a:pt x="6" y="38"/>
                  </a:lnTo>
                  <a:lnTo>
                    <a:pt x="2" y="31"/>
                  </a:lnTo>
                  <a:lnTo>
                    <a:pt x="0" y="1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86" name="Freeform 62"/>
            <p:cNvSpPr>
              <a:spLocks/>
            </p:cNvSpPr>
            <p:nvPr/>
          </p:nvSpPr>
          <p:spPr bwMode="auto">
            <a:xfrm>
              <a:off x="2571" y="931"/>
              <a:ext cx="24" cy="20"/>
            </a:xfrm>
            <a:custGeom>
              <a:avLst/>
              <a:gdLst>
                <a:gd name="T0" fmla="*/ 4 w 47"/>
                <a:gd name="T1" fmla="*/ 12 h 42"/>
                <a:gd name="T2" fmla="*/ 8 w 47"/>
                <a:gd name="T3" fmla="*/ 13 h 42"/>
                <a:gd name="T4" fmla="*/ 11 w 47"/>
                <a:gd name="T5" fmla="*/ 15 h 42"/>
                <a:gd name="T6" fmla="*/ 17 w 47"/>
                <a:gd name="T7" fmla="*/ 15 h 42"/>
                <a:gd name="T8" fmla="*/ 21 w 47"/>
                <a:gd name="T9" fmla="*/ 15 h 42"/>
                <a:gd name="T10" fmla="*/ 26 w 47"/>
                <a:gd name="T11" fmla="*/ 13 h 42"/>
                <a:gd name="T12" fmla="*/ 32 w 47"/>
                <a:gd name="T13" fmla="*/ 10 h 42"/>
                <a:gd name="T14" fmla="*/ 38 w 47"/>
                <a:gd name="T15" fmla="*/ 6 h 42"/>
                <a:gd name="T16" fmla="*/ 43 w 47"/>
                <a:gd name="T17" fmla="*/ 0 h 42"/>
                <a:gd name="T18" fmla="*/ 47 w 47"/>
                <a:gd name="T19" fmla="*/ 6 h 42"/>
                <a:gd name="T20" fmla="*/ 47 w 47"/>
                <a:gd name="T21" fmla="*/ 10 h 42"/>
                <a:gd name="T22" fmla="*/ 45 w 47"/>
                <a:gd name="T23" fmla="*/ 15 h 42"/>
                <a:gd name="T24" fmla="*/ 43 w 47"/>
                <a:gd name="T25" fmla="*/ 19 h 42"/>
                <a:gd name="T26" fmla="*/ 38 w 47"/>
                <a:gd name="T27" fmla="*/ 21 h 42"/>
                <a:gd name="T28" fmla="*/ 34 w 47"/>
                <a:gd name="T29" fmla="*/ 21 h 42"/>
                <a:gd name="T30" fmla="*/ 30 w 47"/>
                <a:gd name="T31" fmla="*/ 21 h 42"/>
                <a:gd name="T32" fmla="*/ 28 w 47"/>
                <a:gd name="T33" fmla="*/ 21 h 42"/>
                <a:gd name="T34" fmla="*/ 30 w 47"/>
                <a:gd name="T35" fmla="*/ 30 h 42"/>
                <a:gd name="T36" fmla="*/ 30 w 47"/>
                <a:gd name="T37" fmla="*/ 38 h 42"/>
                <a:gd name="T38" fmla="*/ 28 w 47"/>
                <a:gd name="T39" fmla="*/ 42 h 42"/>
                <a:gd name="T40" fmla="*/ 24 w 47"/>
                <a:gd name="T41" fmla="*/ 42 h 42"/>
                <a:gd name="T42" fmla="*/ 19 w 47"/>
                <a:gd name="T43" fmla="*/ 40 h 42"/>
                <a:gd name="T44" fmla="*/ 13 w 47"/>
                <a:gd name="T45" fmla="*/ 36 h 42"/>
                <a:gd name="T46" fmla="*/ 8 w 47"/>
                <a:gd name="T47" fmla="*/ 32 h 42"/>
                <a:gd name="T48" fmla="*/ 0 w 47"/>
                <a:gd name="T49" fmla="*/ 30 h 42"/>
                <a:gd name="T50" fmla="*/ 2 w 47"/>
                <a:gd name="T51" fmla="*/ 25 h 42"/>
                <a:gd name="T52" fmla="*/ 2 w 47"/>
                <a:gd name="T53" fmla="*/ 21 h 42"/>
                <a:gd name="T54" fmla="*/ 4 w 47"/>
                <a:gd name="T55" fmla="*/ 17 h 42"/>
                <a:gd name="T56" fmla="*/ 4 w 47"/>
                <a:gd name="T57" fmla="*/ 12 h 4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7"/>
                <a:gd name="T88" fmla="*/ 0 h 42"/>
                <a:gd name="T89" fmla="*/ 47 w 47"/>
                <a:gd name="T90" fmla="*/ 42 h 4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7" h="42">
                  <a:moveTo>
                    <a:pt x="4" y="12"/>
                  </a:moveTo>
                  <a:lnTo>
                    <a:pt x="8" y="13"/>
                  </a:lnTo>
                  <a:lnTo>
                    <a:pt x="11" y="15"/>
                  </a:lnTo>
                  <a:lnTo>
                    <a:pt x="17" y="15"/>
                  </a:lnTo>
                  <a:lnTo>
                    <a:pt x="21" y="15"/>
                  </a:lnTo>
                  <a:lnTo>
                    <a:pt x="26" y="13"/>
                  </a:lnTo>
                  <a:lnTo>
                    <a:pt x="32" y="10"/>
                  </a:lnTo>
                  <a:lnTo>
                    <a:pt x="38" y="6"/>
                  </a:lnTo>
                  <a:lnTo>
                    <a:pt x="43" y="0"/>
                  </a:lnTo>
                  <a:lnTo>
                    <a:pt x="47" y="6"/>
                  </a:lnTo>
                  <a:lnTo>
                    <a:pt x="47" y="10"/>
                  </a:lnTo>
                  <a:lnTo>
                    <a:pt x="45" y="15"/>
                  </a:lnTo>
                  <a:lnTo>
                    <a:pt x="43" y="19"/>
                  </a:lnTo>
                  <a:lnTo>
                    <a:pt x="38" y="21"/>
                  </a:lnTo>
                  <a:lnTo>
                    <a:pt x="34" y="21"/>
                  </a:lnTo>
                  <a:lnTo>
                    <a:pt x="30" y="21"/>
                  </a:lnTo>
                  <a:lnTo>
                    <a:pt x="28" y="21"/>
                  </a:lnTo>
                  <a:lnTo>
                    <a:pt x="30" y="30"/>
                  </a:lnTo>
                  <a:lnTo>
                    <a:pt x="30" y="38"/>
                  </a:lnTo>
                  <a:lnTo>
                    <a:pt x="28" y="42"/>
                  </a:lnTo>
                  <a:lnTo>
                    <a:pt x="24" y="42"/>
                  </a:lnTo>
                  <a:lnTo>
                    <a:pt x="19" y="40"/>
                  </a:lnTo>
                  <a:lnTo>
                    <a:pt x="13" y="36"/>
                  </a:lnTo>
                  <a:lnTo>
                    <a:pt x="8" y="32"/>
                  </a:lnTo>
                  <a:lnTo>
                    <a:pt x="0" y="30"/>
                  </a:lnTo>
                  <a:lnTo>
                    <a:pt x="2" y="25"/>
                  </a:lnTo>
                  <a:lnTo>
                    <a:pt x="2" y="21"/>
                  </a:lnTo>
                  <a:lnTo>
                    <a:pt x="4" y="17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87" name="Freeform 63"/>
            <p:cNvSpPr>
              <a:spLocks/>
            </p:cNvSpPr>
            <p:nvPr/>
          </p:nvSpPr>
          <p:spPr bwMode="auto">
            <a:xfrm>
              <a:off x="2536" y="932"/>
              <a:ext cx="10" cy="14"/>
            </a:xfrm>
            <a:custGeom>
              <a:avLst/>
              <a:gdLst>
                <a:gd name="T0" fmla="*/ 10 w 19"/>
                <a:gd name="T1" fmla="*/ 0 h 28"/>
                <a:gd name="T2" fmla="*/ 14 w 19"/>
                <a:gd name="T3" fmla="*/ 0 h 28"/>
                <a:gd name="T4" fmla="*/ 17 w 19"/>
                <a:gd name="T5" fmla="*/ 0 h 28"/>
                <a:gd name="T6" fmla="*/ 19 w 19"/>
                <a:gd name="T7" fmla="*/ 2 h 28"/>
                <a:gd name="T8" fmla="*/ 19 w 19"/>
                <a:gd name="T9" fmla="*/ 6 h 28"/>
                <a:gd name="T10" fmla="*/ 19 w 19"/>
                <a:gd name="T11" fmla="*/ 11 h 28"/>
                <a:gd name="T12" fmla="*/ 17 w 19"/>
                <a:gd name="T13" fmla="*/ 17 h 28"/>
                <a:gd name="T14" fmla="*/ 14 w 19"/>
                <a:gd name="T15" fmla="*/ 25 h 28"/>
                <a:gd name="T16" fmla="*/ 8 w 19"/>
                <a:gd name="T17" fmla="*/ 28 h 28"/>
                <a:gd name="T18" fmla="*/ 2 w 19"/>
                <a:gd name="T19" fmla="*/ 27 h 28"/>
                <a:gd name="T20" fmla="*/ 0 w 19"/>
                <a:gd name="T21" fmla="*/ 21 h 28"/>
                <a:gd name="T22" fmla="*/ 2 w 19"/>
                <a:gd name="T23" fmla="*/ 13 h 28"/>
                <a:gd name="T24" fmla="*/ 10 w 19"/>
                <a:gd name="T25" fmla="*/ 0 h 2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9"/>
                <a:gd name="T40" fmla="*/ 0 h 28"/>
                <a:gd name="T41" fmla="*/ 19 w 19"/>
                <a:gd name="T42" fmla="*/ 28 h 2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9" h="28">
                  <a:moveTo>
                    <a:pt x="10" y="0"/>
                  </a:moveTo>
                  <a:lnTo>
                    <a:pt x="14" y="0"/>
                  </a:lnTo>
                  <a:lnTo>
                    <a:pt x="17" y="0"/>
                  </a:lnTo>
                  <a:lnTo>
                    <a:pt x="19" y="2"/>
                  </a:lnTo>
                  <a:lnTo>
                    <a:pt x="19" y="6"/>
                  </a:lnTo>
                  <a:lnTo>
                    <a:pt x="19" y="11"/>
                  </a:lnTo>
                  <a:lnTo>
                    <a:pt x="17" y="17"/>
                  </a:lnTo>
                  <a:lnTo>
                    <a:pt x="14" y="25"/>
                  </a:lnTo>
                  <a:lnTo>
                    <a:pt x="8" y="28"/>
                  </a:lnTo>
                  <a:lnTo>
                    <a:pt x="2" y="27"/>
                  </a:lnTo>
                  <a:lnTo>
                    <a:pt x="0" y="21"/>
                  </a:lnTo>
                  <a:lnTo>
                    <a:pt x="2" y="1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88" name="Freeform 64"/>
            <p:cNvSpPr>
              <a:spLocks/>
            </p:cNvSpPr>
            <p:nvPr/>
          </p:nvSpPr>
          <p:spPr bwMode="auto">
            <a:xfrm>
              <a:off x="2510" y="903"/>
              <a:ext cx="38" cy="27"/>
            </a:xfrm>
            <a:custGeom>
              <a:avLst/>
              <a:gdLst>
                <a:gd name="T0" fmla="*/ 75 w 75"/>
                <a:gd name="T1" fmla="*/ 6 h 52"/>
                <a:gd name="T2" fmla="*/ 73 w 75"/>
                <a:gd name="T3" fmla="*/ 13 h 52"/>
                <a:gd name="T4" fmla="*/ 73 w 75"/>
                <a:gd name="T5" fmla="*/ 22 h 52"/>
                <a:gd name="T6" fmla="*/ 71 w 75"/>
                <a:gd name="T7" fmla="*/ 32 h 52"/>
                <a:gd name="T8" fmla="*/ 69 w 75"/>
                <a:gd name="T9" fmla="*/ 39 h 52"/>
                <a:gd name="T10" fmla="*/ 58 w 75"/>
                <a:gd name="T11" fmla="*/ 39 h 52"/>
                <a:gd name="T12" fmla="*/ 47 w 75"/>
                <a:gd name="T13" fmla="*/ 39 h 52"/>
                <a:gd name="T14" fmla="*/ 39 w 75"/>
                <a:gd name="T15" fmla="*/ 37 h 52"/>
                <a:gd name="T16" fmla="*/ 36 w 75"/>
                <a:gd name="T17" fmla="*/ 36 h 52"/>
                <a:gd name="T18" fmla="*/ 37 w 75"/>
                <a:gd name="T19" fmla="*/ 34 h 52"/>
                <a:gd name="T20" fmla="*/ 37 w 75"/>
                <a:gd name="T21" fmla="*/ 30 h 52"/>
                <a:gd name="T22" fmla="*/ 37 w 75"/>
                <a:gd name="T23" fmla="*/ 28 h 52"/>
                <a:gd name="T24" fmla="*/ 39 w 75"/>
                <a:gd name="T25" fmla="*/ 24 h 52"/>
                <a:gd name="T26" fmla="*/ 36 w 75"/>
                <a:gd name="T27" fmla="*/ 26 h 52"/>
                <a:gd name="T28" fmla="*/ 32 w 75"/>
                <a:gd name="T29" fmla="*/ 26 h 52"/>
                <a:gd name="T30" fmla="*/ 30 w 75"/>
                <a:gd name="T31" fmla="*/ 28 h 52"/>
                <a:gd name="T32" fmla="*/ 26 w 75"/>
                <a:gd name="T33" fmla="*/ 32 h 52"/>
                <a:gd name="T34" fmla="*/ 22 w 75"/>
                <a:gd name="T35" fmla="*/ 36 h 52"/>
                <a:gd name="T36" fmla="*/ 21 w 75"/>
                <a:gd name="T37" fmla="*/ 39 h 52"/>
                <a:gd name="T38" fmla="*/ 19 w 75"/>
                <a:gd name="T39" fmla="*/ 45 h 52"/>
                <a:gd name="T40" fmla="*/ 17 w 75"/>
                <a:gd name="T41" fmla="*/ 49 h 52"/>
                <a:gd name="T42" fmla="*/ 17 w 75"/>
                <a:gd name="T43" fmla="*/ 51 h 52"/>
                <a:gd name="T44" fmla="*/ 13 w 75"/>
                <a:gd name="T45" fmla="*/ 52 h 52"/>
                <a:gd name="T46" fmla="*/ 9 w 75"/>
                <a:gd name="T47" fmla="*/ 52 h 52"/>
                <a:gd name="T48" fmla="*/ 4 w 75"/>
                <a:gd name="T49" fmla="*/ 52 h 52"/>
                <a:gd name="T50" fmla="*/ 0 w 75"/>
                <a:gd name="T51" fmla="*/ 51 h 52"/>
                <a:gd name="T52" fmla="*/ 0 w 75"/>
                <a:gd name="T53" fmla="*/ 45 h 52"/>
                <a:gd name="T54" fmla="*/ 2 w 75"/>
                <a:gd name="T55" fmla="*/ 39 h 52"/>
                <a:gd name="T56" fmla="*/ 5 w 75"/>
                <a:gd name="T57" fmla="*/ 34 h 52"/>
                <a:gd name="T58" fmla="*/ 17 w 75"/>
                <a:gd name="T59" fmla="*/ 24 h 52"/>
                <a:gd name="T60" fmla="*/ 32 w 75"/>
                <a:gd name="T61" fmla="*/ 13 h 52"/>
                <a:gd name="T62" fmla="*/ 45 w 75"/>
                <a:gd name="T63" fmla="*/ 6 h 52"/>
                <a:gd name="T64" fmla="*/ 56 w 75"/>
                <a:gd name="T65" fmla="*/ 0 h 52"/>
                <a:gd name="T66" fmla="*/ 62 w 75"/>
                <a:gd name="T67" fmla="*/ 0 h 52"/>
                <a:gd name="T68" fmla="*/ 69 w 75"/>
                <a:gd name="T69" fmla="*/ 0 h 52"/>
                <a:gd name="T70" fmla="*/ 73 w 75"/>
                <a:gd name="T71" fmla="*/ 2 h 52"/>
                <a:gd name="T72" fmla="*/ 75 w 75"/>
                <a:gd name="T73" fmla="*/ 6 h 5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5"/>
                <a:gd name="T112" fmla="*/ 0 h 52"/>
                <a:gd name="T113" fmla="*/ 75 w 75"/>
                <a:gd name="T114" fmla="*/ 52 h 5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5" h="52">
                  <a:moveTo>
                    <a:pt x="75" y="6"/>
                  </a:moveTo>
                  <a:lnTo>
                    <a:pt x="73" y="13"/>
                  </a:lnTo>
                  <a:lnTo>
                    <a:pt x="73" y="22"/>
                  </a:lnTo>
                  <a:lnTo>
                    <a:pt x="71" y="32"/>
                  </a:lnTo>
                  <a:lnTo>
                    <a:pt x="69" y="39"/>
                  </a:lnTo>
                  <a:lnTo>
                    <a:pt x="58" y="39"/>
                  </a:lnTo>
                  <a:lnTo>
                    <a:pt x="47" y="39"/>
                  </a:lnTo>
                  <a:lnTo>
                    <a:pt x="39" y="37"/>
                  </a:lnTo>
                  <a:lnTo>
                    <a:pt x="36" y="36"/>
                  </a:lnTo>
                  <a:lnTo>
                    <a:pt x="37" y="34"/>
                  </a:lnTo>
                  <a:lnTo>
                    <a:pt x="37" y="30"/>
                  </a:lnTo>
                  <a:lnTo>
                    <a:pt x="37" y="28"/>
                  </a:lnTo>
                  <a:lnTo>
                    <a:pt x="39" y="24"/>
                  </a:lnTo>
                  <a:lnTo>
                    <a:pt x="36" y="26"/>
                  </a:lnTo>
                  <a:lnTo>
                    <a:pt x="32" y="26"/>
                  </a:lnTo>
                  <a:lnTo>
                    <a:pt x="30" y="28"/>
                  </a:lnTo>
                  <a:lnTo>
                    <a:pt x="26" y="32"/>
                  </a:lnTo>
                  <a:lnTo>
                    <a:pt x="22" y="36"/>
                  </a:lnTo>
                  <a:lnTo>
                    <a:pt x="21" y="39"/>
                  </a:lnTo>
                  <a:lnTo>
                    <a:pt x="19" y="45"/>
                  </a:lnTo>
                  <a:lnTo>
                    <a:pt x="17" y="49"/>
                  </a:lnTo>
                  <a:lnTo>
                    <a:pt x="17" y="51"/>
                  </a:lnTo>
                  <a:lnTo>
                    <a:pt x="13" y="52"/>
                  </a:lnTo>
                  <a:lnTo>
                    <a:pt x="9" y="52"/>
                  </a:lnTo>
                  <a:lnTo>
                    <a:pt x="4" y="52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2" y="39"/>
                  </a:lnTo>
                  <a:lnTo>
                    <a:pt x="5" y="34"/>
                  </a:lnTo>
                  <a:lnTo>
                    <a:pt x="17" y="24"/>
                  </a:lnTo>
                  <a:lnTo>
                    <a:pt x="32" y="13"/>
                  </a:lnTo>
                  <a:lnTo>
                    <a:pt x="45" y="6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0"/>
                  </a:lnTo>
                  <a:lnTo>
                    <a:pt x="73" y="2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89" name="Freeform 65"/>
            <p:cNvSpPr>
              <a:spLocks/>
            </p:cNvSpPr>
            <p:nvPr/>
          </p:nvSpPr>
          <p:spPr bwMode="auto">
            <a:xfrm>
              <a:off x="2558" y="900"/>
              <a:ext cx="39" cy="25"/>
            </a:xfrm>
            <a:custGeom>
              <a:avLst/>
              <a:gdLst>
                <a:gd name="T0" fmla="*/ 2 w 79"/>
                <a:gd name="T1" fmla="*/ 23 h 51"/>
                <a:gd name="T2" fmla="*/ 3 w 79"/>
                <a:gd name="T3" fmla="*/ 15 h 51"/>
                <a:gd name="T4" fmla="*/ 9 w 79"/>
                <a:gd name="T5" fmla="*/ 8 h 51"/>
                <a:gd name="T6" fmla="*/ 13 w 79"/>
                <a:gd name="T7" fmla="*/ 2 h 51"/>
                <a:gd name="T8" fmla="*/ 20 w 79"/>
                <a:gd name="T9" fmla="*/ 0 h 51"/>
                <a:gd name="T10" fmla="*/ 30 w 79"/>
                <a:gd name="T11" fmla="*/ 2 h 51"/>
                <a:gd name="T12" fmla="*/ 41 w 79"/>
                <a:gd name="T13" fmla="*/ 8 h 51"/>
                <a:gd name="T14" fmla="*/ 52 w 79"/>
                <a:gd name="T15" fmla="*/ 12 h 51"/>
                <a:gd name="T16" fmla="*/ 62 w 79"/>
                <a:gd name="T17" fmla="*/ 15 h 51"/>
                <a:gd name="T18" fmla="*/ 69 w 79"/>
                <a:gd name="T19" fmla="*/ 17 h 51"/>
                <a:gd name="T20" fmla="*/ 73 w 79"/>
                <a:gd name="T21" fmla="*/ 21 h 51"/>
                <a:gd name="T22" fmla="*/ 77 w 79"/>
                <a:gd name="T23" fmla="*/ 23 h 51"/>
                <a:gd name="T24" fmla="*/ 79 w 79"/>
                <a:gd name="T25" fmla="*/ 27 h 51"/>
                <a:gd name="T26" fmla="*/ 79 w 79"/>
                <a:gd name="T27" fmla="*/ 30 h 51"/>
                <a:gd name="T28" fmla="*/ 79 w 79"/>
                <a:gd name="T29" fmla="*/ 34 h 51"/>
                <a:gd name="T30" fmla="*/ 77 w 79"/>
                <a:gd name="T31" fmla="*/ 36 h 51"/>
                <a:gd name="T32" fmla="*/ 69 w 79"/>
                <a:gd name="T33" fmla="*/ 36 h 51"/>
                <a:gd name="T34" fmla="*/ 62 w 79"/>
                <a:gd name="T35" fmla="*/ 34 h 51"/>
                <a:gd name="T36" fmla="*/ 52 w 79"/>
                <a:gd name="T37" fmla="*/ 30 h 51"/>
                <a:gd name="T38" fmla="*/ 45 w 79"/>
                <a:gd name="T39" fmla="*/ 29 h 51"/>
                <a:gd name="T40" fmla="*/ 35 w 79"/>
                <a:gd name="T41" fmla="*/ 30 h 51"/>
                <a:gd name="T42" fmla="*/ 28 w 79"/>
                <a:gd name="T43" fmla="*/ 36 h 51"/>
                <a:gd name="T44" fmla="*/ 24 w 79"/>
                <a:gd name="T45" fmla="*/ 44 h 51"/>
                <a:gd name="T46" fmla="*/ 20 w 79"/>
                <a:gd name="T47" fmla="*/ 49 h 51"/>
                <a:gd name="T48" fmla="*/ 15 w 79"/>
                <a:gd name="T49" fmla="*/ 51 h 51"/>
                <a:gd name="T50" fmla="*/ 7 w 79"/>
                <a:gd name="T51" fmla="*/ 49 h 51"/>
                <a:gd name="T52" fmla="*/ 3 w 79"/>
                <a:gd name="T53" fmla="*/ 45 h 51"/>
                <a:gd name="T54" fmla="*/ 0 w 79"/>
                <a:gd name="T55" fmla="*/ 38 h 51"/>
                <a:gd name="T56" fmla="*/ 2 w 79"/>
                <a:gd name="T57" fmla="*/ 23 h 5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79"/>
                <a:gd name="T88" fmla="*/ 0 h 51"/>
                <a:gd name="T89" fmla="*/ 79 w 79"/>
                <a:gd name="T90" fmla="*/ 51 h 51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79" h="51">
                  <a:moveTo>
                    <a:pt x="2" y="23"/>
                  </a:moveTo>
                  <a:lnTo>
                    <a:pt x="3" y="15"/>
                  </a:lnTo>
                  <a:lnTo>
                    <a:pt x="9" y="8"/>
                  </a:lnTo>
                  <a:lnTo>
                    <a:pt x="13" y="2"/>
                  </a:lnTo>
                  <a:lnTo>
                    <a:pt x="20" y="0"/>
                  </a:lnTo>
                  <a:lnTo>
                    <a:pt x="30" y="2"/>
                  </a:lnTo>
                  <a:lnTo>
                    <a:pt x="41" y="8"/>
                  </a:lnTo>
                  <a:lnTo>
                    <a:pt x="52" y="12"/>
                  </a:lnTo>
                  <a:lnTo>
                    <a:pt x="62" y="15"/>
                  </a:lnTo>
                  <a:lnTo>
                    <a:pt x="69" y="17"/>
                  </a:lnTo>
                  <a:lnTo>
                    <a:pt x="73" y="21"/>
                  </a:lnTo>
                  <a:lnTo>
                    <a:pt x="77" y="23"/>
                  </a:lnTo>
                  <a:lnTo>
                    <a:pt x="79" y="27"/>
                  </a:lnTo>
                  <a:lnTo>
                    <a:pt x="79" y="30"/>
                  </a:lnTo>
                  <a:lnTo>
                    <a:pt x="79" y="34"/>
                  </a:lnTo>
                  <a:lnTo>
                    <a:pt x="77" y="36"/>
                  </a:lnTo>
                  <a:lnTo>
                    <a:pt x="69" y="36"/>
                  </a:lnTo>
                  <a:lnTo>
                    <a:pt x="62" y="34"/>
                  </a:lnTo>
                  <a:lnTo>
                    <a:pt x="52" y="30"/>
                  </a:lnTo>
                  <a:lnTo>
                    <a:pt x="45" y="29"/>
                  </a:lnTo>
                  <a:lnTo>
                    <a:pt x="35" y="30"/>
                  </a:lnTo>
                  <a:lnTo>
                    <a:pt x="28" y="36"/>
                  </a:lnTo>
                  <a:lnTo>
                    <a:pt x="24" y="44"/>
                  </a:lnTo>
                  <a:lnTo>
                    <a:pt x="20" y="49"/>
                  </a:lnTo>
                  <a:lnTo>
                    <a:pt x="15" y="51"/>
                  </a:lnTo>
                  <a:lnTo>
                    <a:pt x="7" y="49"/>
                  </a:lnTo>
                  <a:lnTo>
                    <a:pt x="3" y="45"/>
                  </a:lnTo>
                  <a:lnTo>
                    <a:pt x="0" y="38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90" name="Freeform 66"/>
            <p:cNvSpPr>
              <a:spLocks/>
            </p:cNvSpPr>
            <p:nvPr/>
          </p:nvSpPr>
          <p:spPr bwMode="auto">
            <a:xfrm>
              <a:off x="693" y="721"/>
              <a:ext cx="329" cy="638"/>
            </a:xfrm>
            <a:custGeom>
              <a:avLst/>
              <a:gdLst>
                <a:gd name="T0" fmla="*/ 329 w 658"/>
                <a:gd name="T1" fmla="*/ 840 h 1276"/>
                <a:gd name="T2" fmla="*/ 321 w 658"/>
                <a:gd name="T3" fmla="*/ 812 h 1276"/>
                <a:gd name="T4" fmla="*/ 284 w 658"/>
                <a:gd name="T5" fmla="*/ 803 h 1276"/>
                <a:gd name="T6" fmla="*/ 254 w 658"/>
                <a:gd name="T7" fmla="*/ 857 h 1276"/>
                <a:gd name="T8" fmla="*/ 276 w 658"/>
                <a:gd name="T9" fmla="*/ 925 h 1276"/>
                <a:gd name="T10" fmla="*/ 286 w 658"/>
                <a:gd name="T11" fmla="*/ 977 h 1276"/>
                <a:gd name="T12" fmla="*/ 237 w 658"/>
                <a:gd name="T13" fmla="*/ 927 h 1276"/>
                <a:gd name="T14" fmla="*/ 205 w 658"/>
                <a:gd name="T15" fmla="*/ 896 h 1276"/>
                <a:gd name="T16" fmla="*/ 208 w 658"/>
                <a:gd name="T17" fmla="*/ 831 h 1276"/>
                <a:gd name="T18" fmla="*/ 218 w 658"/>
                <a:gd name="T19" fmla="*/ 784 h 1276"/>
                <a:gd name="T20" fmla="*/ 175 w 658"/>
                <a:gd name="T21" fmla="*/ 772 h 1276"/>
                <a:gd name="T22" fmla="*/ 129 w 658"/>
                <a:gd name="T23" fmla="*/ 799 h 1276"/>
                <a:gd name="T24" fmla="*/ 101 w 658"/>
                <a:gd name="T25" fmla="*/ 831 h 1276"/>
                <a:gd name="T26" fmla="*/ 34 w 658"/>
                <a:gd name="T27" fmla="*/ 806 h 1276"/>
                <a:gd name="T28" fmla="*/ 9 w 658"/>
                <a:gd name="T29" fmla="*/ 694 h 1276"/>
                <a:gd name="T30" fmla="*/ 54 w 658"/>
                <a:gd name="T31" fmla="*/ 611 h 1276"/>
                <a:gd name="T32" fmla="*/ 60 w 658"/>
                <a:gd name="T33" fmla="*/ 585 h 1276"/>
                <a:gd name="T34" fmla="*/ 113 w 658"/>
                <a:gd name="T35" fmla="*/ 526 h 1276"/>
                <a:gd name="T36" fmla="*/ 190 w 658"/>
                <a:gd name="T37" fmla="*/ 457 h 1276"/>
                <a:gd name="T38" fmla="*/ 319 w 658"/>
                <a:gd name="T39" fmla="*/ 408 h 1276"/>
                <a:gd name="T40" fmla="*/ 466 w 658"/>
                <a:gd name="T41" fmla="*/ 408 h 1276"/>
                <a:gd name="T42" fmla="*/ 505 w 658"/>
                <a:gd name="T43" fmla="*/ 429 h 1276"/>
                <a:gd name="T44" fmla="*/ 552 w 658"/>
                <a:gd name="T45" fmla="*/ 436 h 1276"/>
                <a:gd name="T46" fmla="*/ 560 w 658"/>
                <a:gd name="T47" fmla="*/ 350 h 1276"/>
                <a:gd name="T48" fmla="*/ 524 w 658"/>
                <a:gd name="T49" fmla="*/ 267 h 1276"/>
                <a:gd name="T50" fmla="*/ 496 w 658"/>
                <a:gd name="T51" fmla="*/ 123 h 1276"/>
                <a:gd name="T52" fmla="*/ 504 w 658"/>
                <a:gd name="T53" fmla="*/ 47 h 1276"/>
                <a:gd name="T54" fmla="*/ 536 w 658"/>
                <a:gd name="T55" fmla="*/ 2 h 1276"/>
                <a:gd name="T56" fmla="*/ 603 w 658"/>
                <a:gd name="T57" fmla="*/ 8 h 1276"/>
                <a:gd name="T58" fmla="*/ 620 w 658"/>
                <a:gd name="T59" fmla="*/ 49 h 1276"/>
                <a:gd name="T60" fmla="*/ 626 w 658"/>
                <a:gd name="T61" fmla="*/ 70 h 1276"/>
                <a:gd name="T62" fmla="*/ 626 w 658"/>
                <a:gd name="T63" fmla="*/ 91 h 1276"/>
                <a:gd name="T64" fmla="*/ 579 w 658"/>
                <a:gd name="T65" fmla="*/ 100 h 1276"/>
                <a:gd name="T66" fmla="*/ 556 w 658"/>
                <a:gd name="T67" fmla="*/ 205 h 1276"/>
                <a:gd name="T68" fmla="*/ 599 w 658"/>
                <a:gd name="T69" fmla="*/ 316 h 1276"/>
                <a:gd name="T70" fmla="*/ 658 w 658"/>
                <a:gd name="T71" fmla="*/ 466 h 1276"/>
                <a:gd name="T72" fmla="*/ 631 w 658"/>
                <a:gd name="T73" fmla="*/ 622 h 1276"/>
                <a:gd name="T74" fmla="*/ 552 w 658"/>
                <a:gd name="T75" fmla="*/ 744 h 1276"/>
                <a:gd name="T76" fmla="*/ 487 w 658"/>
                <a:gd name="T77" fmla="*/ 757 h 1276"/>
                <a:gd name="T78" fmla="*/ 472 w 658"/>
                <a:gd name="T79" fmla="*/ 744 h 1276"/>
                <a:gd name="T80" fmla="*/ 425 w 658"/>
                <a:gd name="T81" fmla="*/ 803 h 1276"/>
                <a:gd name="T82" fmla="*/ 370 w 658"/>
                <a:gd name="T83" fmla="*/ 902 h 1276"/>
                <a:gd name="T84" fmla="*/ 333 w 658"/>
                <a:gd name="T85" fmla="*/ 985 h 1276"/>
                <a:gd name="T86" fmla="*/ 383 w 658"/>
                <a:gd name="T87" fmla="*/ 1043 h 1276"/>
                <a:gd name="T88" fmla="*/ 400 w 658"/>
                <a:gd name="T89" fmla="*/ 1103 h 1276"/>
                <a:gd name="T90" fmla="*/ 438 w 658"/>
                <a:gd name="T91" fmla="*/ 1191 h 1276"/>
                <a:gd name="T92" fmla="*/ 410 w 658"/>
                <a:gd name="T93" fmla="*/ 1188 h 1276"/>
                <a:gd name="T94" fmla="*/ 393 w 658"/>
                <a:gd name="T95" fmla="*/ 1167 h 1276"/>
                <a:gd name="T96" fmla="*/ 372 w 658"/>
                <a:gd name="T97" fmla="*/ 1111 h 1276"/>
                <a:gd name="T98" fmla="*/ 342 w 658"/>
                <a:gd name="T99" fmla="*/ 1052 h 1276"/>
                <a:gd name="T100" fmla="*/ 327 w 658"/>
                <a:gd name="T101" fmla="*/ 1075 h 1276"/>
                <a:gd name="T102" fmla="*/ 312 w 658"/>
                <a:gd name="T103" fmla="*/ 1188 h 1276"/>
                <a:gd name="T104" fmla="*/ 383 w 658"/>
                <a:gd name="T105" fmla="*/ 1221 h 1276"/>
                <a:gd name="T106" fmla="*/ 432 w 658"/>
                <a:gd name="T107" fmla="*/ 1233 h 1276"/>
                <a:gd name="T108" fmla="*/ 423 w 658"/>
                <a:gd name="T109" fmla="*/ 1255 h 1276"/>
                <a:gd name="T110" fmla="*/ 387 w 658"/>
                <a:gd name="T111" fmla="*/ 1276 h 1276"/>
                <a:gd name="T112" fmla="*/ 336 w 658"/>
                <a:gd name="T113" fmla="*/ 1272 h 1276"/>
                <a:gd name="T114" fmla="*/ 301 w 658"/>
                <a:gd name="T115" fmla="*/ 1238 h 1276"/>
                <a:gd name="T116" fmla="*/ 269 w 658"/>
                <a:gd name="T117" fmla="*/ 1223 h 1276"/>
                <a:gd name="T118" fmla="*/ 304 w 658"/>
                <a:gd name="T119" fmla="*/ 998 h 127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58"/>
                <a:gd name="T181" fmla="*/ 0 h 1276"/>
                <a:gd name="T182" fmla="*/ 658 w 658"/>
                <a:gd name="T183" fmla="*/ 1276 h 127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58" h="1276">
                  <a:moveTo>
                    <a:pt x="310" y="966"/>
                  </a:moveTo>
                  <a:lnTo>
                    <a:pt x="299" y="919"/>
                  </a:lnTo>
                  <a:lnTo>
                    <a:pt x="299" y="891"/>
                  </a:lnTo>
                  <a:lnTo>
                    <a:pt x="306" y="872"/>
                  </a:lnTo>
                  <a:lnTo>
                    <a:pt x="321" y="863"/>
                  </a:lnTo>
                  <a:lnTo>
                    <a:pt x="329" y="840"/>
                  </a:lnTo>
                  <a:lnTo>
                    <a:pt x="333" y="825"/>
                  </a:lnTo>
                  <a:lnTo>
                    <a:pt x="331" y="814"/>
                  </a:lnTo>
                  <a:lnTo>
                    <a:pt x="329" y="806"/>
                  </a:lnTo>
                  <a:lnTo>
                    <a:pt x="327" y="808"/>
                  </a:lnTo>
                  <a:lnTo>
                    <a:pt x="325" y="810"/>
                  </a:lnTo>
                  <a:lnTo>
                    <a:pt x="321" y="812"/>
                  </a:lnTo>
                  <a:lnTo>
                    <a:pt x="317" y="814"/>
                  </a:lnTo>
                  <a:lnTo>
                    <a:pt x="312" y="812"/>
                  </a:lnTo>
                  <a:lnTo>
                    <a:pt x="306" y="806"/>
                  </a:lnTo>
                  <a:lnTo>
                    <a:pt x="297" y="801"/>
                  </a:lnTo>
                  <a:lnTo>
                    <a:pt x="289" y="795"/>
                  </a:lnTo>
                  <a:lnTo>
                    <a:pt x="284" y="803"/>
                  </a:lnTo>
                  <a:lnTo>
                    <a:pt x="276" y="810"/>
                  </a:lnTo>
                  <a:lnTo>
                    <a:pt x="270" y="819"/>
                  </a:lnTo>
                  <a:lnTo>
                    <a:pt x="265" y="827"/>
                  </a:lnTo>
                  <a:lnTo>
                    <a:pt x="259" y="834"/>
                  </a:lnTo>
                  <a:lnTo>
                    <a:pt x="255" y="846"/>
                  </a:lnTo>
                  <a:lnTo>
                    <a:pt x="254" y="857"/>
                  </a:lnTo>
                  <a:lnTo>
                    <a:pt x="255" y="866"/>
                  </a:lnTo>
                  <a:lnTo>
                    <a:pt x="259" y="876"/>
                  </a:lnTo>
                  <a:lnTo>
                    <a:pt x="265" y="887"/>
                  </a:lnTo>
                  <a:lnTo>
                    <a:pt x="267" y="900"/>
                  </a:lnTo>
                  <a:lnTo>
                    <a:pt x="267" y="913"/>
                  </a:lnTo>
                  <a:lnTo>
                    <a:pt x="276" y="925"/>
                  </a:lnTo>
                  <a:lnTo>
                    <a:pt x="287" y="938"/>
                  </a:lnTo>
                  <a:lnTo>
                    <a:pt x="299" y="953"/>
                  </a:lnTo>
                  <a:lnTo>
                    <a:pt x="310" y="966"/>
                  </a:lnTo>
                  <a:lnTo>
                    <a:pt x="304" y="998"/>
                  </a:lnTo>
                  <a:lnTo>
                    <a:pt x="295" y="988"/>
                  </a:lnTo>
                  <a:lnTo>
                    <a:pt x="286" y="977"/>
                  </a:lnTo>
                  <a:lnTo>
                    <a:pt x="278" y="968"/>
                  </a:lnTo>
                  <a:lnTo>
                    <a:pt x="269" y="957"/>
                  </a:lnTo>
                  <a:lnTo>
                    <a:pt x="259" y="947"/>
                  </a:lnTo>
                  <a:lnTo>
                    <a:pt x="252" y="940"/>
                  </a:lnTo>
                  <a:lnTo>
                    <a:pt x="244" y="932"/>
                  </a:lnTo>
                  <a:lnTo>
                    <a:pt x="237" y="927"/>
                  </a:lnTo>
                  <a:lnTo>
                    <a:pt x="237" y="917"/>
                  </a:lnTo>
                  <a:lnTo>
                    <a:pt x="227" y="913"/>
                  </a:lnTo>
                  <a:lnTo>
                    <a:pt x="222" y="911"/>
                  </a:lnTo>
                  <a:lnTo>
                    <a:pt x="216" y="910"/>
                  </a:lnTo>
                  <a:lnTo>
                    <a:pt x="212" y="906"/>
                  </a:lnTo>
                  <a:lnTo>
                    <a:pt x="205" y="896"/>
                  </a:lnTo>
                  <a:lnTo>
                    <a:pt x="193" y="881"/>
                  </a:lnTo>
                  <a:lnTo>
                    <a:pt x="186" y="866"/>
                  </a:lnTo>
                  <a:lnTo>
                    <a:pt x="188" y="855"/>
                  </a:lnTo>
                  <a:lnTo>
                    <a:pt x="195" y="846"/>
                  </a:lnTo>
                  <a:lnTo>
                    <a:pt x="201" y="836"/>
                  </a:lnTo>
                  <a:lnTo>
                    <a:pt x="208" y="831"/>
                  </a:lnTo>
                  <a:lnTo>
                    <a:pt x="218" y="823"/>
                  </a:lnTo>
                  <a:lnTo>
                    <a:pt x="225" y="814"/>
                  </a:lnTo>
                  <a:lnTo>
                    <a:pt x="229" y="803"/>
                  </a:lnTo>
                  <a:lnTo>
                    <a:pt x="229" y="791"/>
                  </a:lnTo>
                  <a:lnTo>
                    <a:pt x="225" y="784"/>
                  </a:lnTo>
                  <a:lnTo>
                    <a:pt x="218" y="784"/>
                  </a:lnTo>
                  <a:lnTo>
                    <a:pt x="210" y="788"/>
                  </a:lnTo>
                  <a:lnTo>
                    <a:pt x="203" y="791"/>
                  </a:lnTo>
                  <a:lnTo>
                    <a:pt x="195" y="799"/>
                  </a:lnTo>
                  <a:lnTo>
                    <a:pt x="188" y="793"/>
                  </a:lnTo>
                  <a:lnTo>
                    <a:pt x="182" y="784"/>
                  </a:lnTo>
                  <a:lnTo>
                    <a:pt x="175" y="772"/>
                  </a:lnTo>
                  <a:lnTo>
                    <a:pt x="165" y="763"/>
                  </a:lnTo>
                  <a:lnTo>
                    <a:pt x="161" y="778"/>
                  </a:lnTo>
                  <a:lnTo>
                    <a:pt x="158" y="788"/>
                  </a:lnTo>
                  <a:lnTo>
                    <a:pt x="152" y="793"/>
                  </a:lnTo>
                  <a:lnTo>
                    <a:pt x="141" y="795"/>
                  </a:lnTo>
                  <a:lnTo>
                    <a:pt x="129" y="799"/>
                  </a:lnTo>
                  <a:lnTo>
                    <a:pt x="122" y="804"/>
                  </a:lnTo>
                  <a:lnTo>
                    <a:pt x="118" y="814"/>
                  </a:lnTo>
                  <a:lnTo>
                    <a:pt x="116" y="823"/>
                  </a:lnTo>
                  <a:lnTo>
                    <a:pt x="114" y="829"/>
                  </a:lnTo>
                  <a:lnTo>
                    <a:pt x="109" y="831"/>
                  </a:lnTo>
                  <a:lnTo>
                    <a:pt x="101" y="831"/>
                  </a:lnTo>
                  <a:lnTo>
                    <a:pt x="94" y="829"/>
                  </a:lnTo>
                  <a:lnTo>
                    <a:pt x="92" y="836"/>
                  </a:lnTo>
                  <a:lnTo>
                    <a:pt x="79" y="836"/>
                  </a:lnTo>
                  <a:lnTo>
                    <a:pt x="64" y="831"/>
                  </a:lnTo>
                  <a:lnTo>
                    <a:pt x="52" y="812"/>
                  </a:lnTo>
                  <a:lnTo>
                    <a:pt x="34" y="806"/>
                  </a:lnTo>
                  <a:lnTo>
                    <a:pt x="19" y="793"/>
                  </a:lnTo>
                  <a:lnTo>
                    <a:pt x="7" y="774"/>
                  </a:lnTo>
                  <a:lnTo>
                    <a:pt x="2" y="752"/>
                  </a:lnTo>
                  <a:lnTo>
                    <a:pt x="0" y="729"/>
                  </a:lnTo>
                  <a:lnTo>
                    <a:pt x="2" y="710"/>
                  </a:lnTo>
                  <a:lnTo>
                    <a:pt x="9" y="694"/>
                  </a:lnTo>
                  <a:lnTo>
                    <a:pt x="24" y="675"/>
                  </a:lnTo>
                  <a:lnTo>
                    <a:pt x="26" y="656"/>
                  </a:lnTo>
                  <a:lnTo>
                    <a:pt x="32" y="635"/>
                  </a:lnTo>
                  <a:lnTo>
                    <a:pt x="39" y="622"/>
                  </a:lnTo>
                  <a:lnTo>
                    <a:pt x="47" y="615"/>
                  </a:lnTo>
                  <a:lnTo>
                    <a:pt x="54" y="611"/>
                  </a:lnTo>
                  <a:lnTo>
                    <a:pt x="60" y="609"/>
                  </a:lnTo>
                  <a:lnTo>
                    <a:pt x="66" y="605"/>
                  </a:lnTo>
                  <a:lnTo>
                    <a:pt x="69" y="605"/>
                  </a:lnTo>
                  <a:lnTo>
                    <a:pt x="66" y="600"/>
                  </a:lnTo>
                  <a:lnTo>
                    <a:pt x="62" y="592"/>
                  </a:lnTo>
                  <a:lnTo>
                    <a:pt x="60" y="585"/>
                  </a:lnTo>
                  <a:lnTo>
                    <a:pt x="60" y="577"/>
                  </a:lnTo>
                  <a:lnTo>
                    <a:pt x="71" y="570"/>
                  </a:lnTo>
                  <a:lnTo>
                    <a:pt x="82" y="560"/>
                  </a:lnTo>
                  <a:lnTo>
                    <a:pt x="92" y="551"/>
                  </a:lnTo>
                  <a:lnTo>
                    <a:pt x="103" y="540"/>
                  </a:lnTo>
                  <a:lnTo>
                    <a:pt x="113" y="526"/>
                  </a:lnTo>
                  <a:lnTo>
                    <a:pt x="122" y="515"/>
                  </a:lnTo>
                  <a:lnTo>
                    <a:pt x="133" y="504"/>
                  </a:lnTo>
                  <a:lnTo>
                    <a:pt x="143" y="493"/>
                  </a:lnTo>
                  <a:lnTo>
                    <a:pt x="154" y="481"/>
                  </a:lnTo>
                  <a:lnTo>
                    <a:pt x="171" y="468"/>
                  </a:lnTo>
                  <a:lnTo>
                    <a:pt x="190" y="457"/>
                  </a:lnTo>
                  <a:lnTo>
                    <a:pt x="212" y="444"/>
                  </a:lnTo>
                  <a:lnTo>
                    <a:pt x="235" y="432"/>
                  </a:lnTo>
                  <a:lnTo>
                    <a:pt x="257" y="423"/>
                  </a:lnTo>
                  <a:lnTo>
                    <a:pt x="278" y="416"/>
                  </a:lnTo>
                  <a:lnTo>
                    <a:pt x="299" y="410"/>
                  </a:lnTo>
                  <a:lnTo>
                    <a:pt x="319" y="408"/>
                  </a:lnTo>
                  <a:lnTo>
                    <a:pt x="342" y="404"/>
                  </a:lnTo>
                  <a:lnTo>
                    <a:pt x="368" y="404"/>
                  </a:lnTo>
                  <a:lnTo>
                    <a:pt x="395" y="402"/>
                  </a:lnTo>
                  <a:lnTo>
                    <a:pt x="421" y="402"/>
                  </a:lnTo>
                  <a:lnTo>
                    <a:pt x="443" y="404"/>
                  </a:lnTo>
                  <a:lnTo>
                    <a:pt x="466" y="408"/>
                  </a:lnTo>
                  <a:lnTo>
                    <a:pt x="483" y="414"/>
                  </a:lnTo>
                  <a:lnTo>
                    <a:pt x="490" y="416"/>
                  </a:lnTo>
                  <a:lnTo>
                    <a:pt x="496" y="419"/>
                  </a:lnTo>
                  <a:lnTo>
                    <a:pt x="500" y="425"/>
                  </a:lnTo>
                  <a:lnTo>
                    <a:pt x="502" y="432"/>
                  </a:lnTo>
                  <a:lnTo>
                    <a:pt x="505" y="429"/>
                  </a:lnTo>
                  <a:lnTo>
                    <a:pt x="509" y="425"/>
                  </a:lnTo>
                  <a:lnTo>
                    <a:pt x="515" y="423"/>
                  </a:lnTo>
                  <a:lnTo>
                    <a:pt x="522" y="425"/>
                  </a:lnTo>
                  <a:lnTo>
                    <a:pt x="534" y="429"/>
                  </a:lnTo>
                  <a:lnTo>
                    <a:pt x="543" y="432"/>
                  </a:lnTo>
                  <a:lnTo>
                    <a:pt x="552" y="436"/>
                  </a:lnTo>
                  <a:lnTo>
                    <a:pt x="558" y="440"/>
                  </a:lnTo>
                  <a:lnTo>
                    <a:pt x="564" y="427"/>
                  </a:lnTo>
                  <a:lnTo>
                    <a:pt x="566" y="406"/>
                  </a:lnTo>
                  <a:lnTo>
                    <a:pt x="566" y="382"/>
                  </a:lnTo>
                  <a:lnTo>
                    <a:pt x="560" y="354"/>
                  </a:lnTo>
                  <a:lnTo>
                    <a:pt x="560" y="350"/>
                  </a:lnTo>
                  <a:lnTo>
                    <a:pt x="562" y="346"/>
                  </a:lnTo>
                  <a:lnTo>
                    <a:pt x="562" y="342"/>
                  </a:lnTo>
                  <a:lnTo>
                    <a:pt x="560" y="337"/>
                  </a:lnTo>
                  <a:lnTo>
                    <a:pt x="552" y="324"/>
                  </a:lnTo>
                  <a:lnTo>
                    <a:pt x="539" y="297"/>
                  </a:lnTo>
                  <a:lnTo>
                    <a:pt x="524" y="267"/>
                  </a:lnTo>
                  <a:lnTo>
                    <a:pt x="511" y="239"/>
                  </a:lnTo>
                  <a:lnTo>
                    <a:pt x="502" y="215"/>
                  </a:lnTo>
                  <a:lnTo>
                    <a:pt x="494" y="190"/>
                  </a:lnTo>
                  <a:lnTo>
                    <a:pt x="492" y="164"/>
                  </a:lnTo>
                  <a:lnTo>
                    <a:pt x="492" y="141"/>
                  </a:lnTo>
                  <a:lnTo>
                    <a:pt x="496" y="123"/>
                  </a:lnTo>
                  <a:lnTo>
                    <a:pt x="500" y="104"/>
                  </a:lnTo>
                  <a:lnTo>
                    <a:pt x="504" y="87"/>
                  </a:lnTo>
                  <a:lnTo>
                    <a:pt x="502" y="74"/>
                  </a:lnTo>
                  <a:lnTo>
                    <a:pt x="500" y="62"/>
                  </a:lnTo>
                  <a:lnTo>
                    <a:pt x="500" y="53"/>
                  </a:lnTo>
                  <a:lnTo>
                    <a:pt x="504" y="47"/>
                  </a:lnTo>
                  <a:lnTo>
                    <a:pt x="511" y="46"/>
                  </a:lnTo>
                  <a:lnTo>
                    <a:pt x="509" y="36"/>
                  </a:lnTo>
                  <a:lnTo>
                    <a:pt x="511" y="25"/>
                  </a:lnTo>
                  <a:lnTo>
                    <a:pt x="517" y="15"/>
                  </a:lnTo>
                  <a:lnTo>
                    <a:pt x="524" y="6"/>
                  </a:lnTo>
                  <a:lnTo>
                    <a:pt x="536" y="2"/>
                  </a:lnTo>
                  <a:lnTo>
                    <a:pt x="551" y="0"/>
                  </a:lnTo>
                  <a:lnTo>
                    <a:pt x="568" y="4"/>
                  </a:lnTo>
                  <a:lnTo>
                    <a:pt x="588" y="14"/>
                  </a:lnTo>
                  <a:lnTo>
                    <a:pt x="592" y="8"/>
                  </a:lnTo>
                  <a:lnTo>
                    <a:pt x="598" y="6"/>
                  </a:lnTo>
                  <a:lnTo>
                    <a:pt x="603" y="8"/>
                  </a:lnTo>
                  <a:lnTo>
                    <a:pt x="607" y="15"/>
                  </a:lnTo>
                  <a:lnTo>
                    <a:pt x="609" y="23"/>
                  </a:lnTo>
                  <a:lnTo>
                    <a:pt x="611" y="31"/>
                  </a:lnTo>
                  <a:lnTo>
                    <a:pt x="613" y="38"/>
                  </a:lnTo>
                  <a:lnTo>
                    <a:pt x="613" y="44"/>
                  </a:lnTo>
                  <a:lnTo>
                    <a:pt x="620" y="49"/>
                  </a:lnTo>
                  <a:lnTo>
                    <a:pt x="630" y="57"/>
                  </a:lnTo>
                  <a:lnTo>
                    <a:pt x="637" y="62"/>
                  </a:lnTo>
                  <a:lnTo>
                    <a:pt x="641" y="68"/>
                  </a:lnTo>
                  <a:lnTo>
                    <a:pt x="639" y="68"/>
                  </a:lnTo>
                  <a:lnTo>
                    <a:pt x="633" y="70"/>
                  </a:lnTo>
                  <a:lnTo>
                    <a:pt x="626" y="70"/>
                  </a:lnTo>
                  <a:lnTo>
                    <a:pt x="616" y="70"/>
                  </a:lnTo>
                  <a:lnTo>
                    <a:pt x="624" y="77"/>
                  </a:lnTo>
                  <a:lnTo>
                    <a:pt x="630" y="85"/>
                  </a:lnTo>
                  <a:lnTo>
                    <a:pt x="635" y="89"/>
                  </a:lnTo>
                  <a:lnTo>
                    <a:pt x="637" y="91"/>
                  </a:lnTo>
                  <a:lnTo>
                    <a:pt x="626" y="91"/>
                  </a:lnTo>
                  <a:lnTo>
                    <a:pt x="618" y="91"/>
                  </a:lnTo>
                  <a:lnTo>
                    <a:pt x="611" y="93"/>
                  </a:lnTo>
                  <a:lnTo>
                    <a:pt x="605" y="93"/>
                  </a:lnTo>
                  <a:lnTo>
                    <a:pt x="598" y="96"/>
                  </a:lnTo>
                  <a:lnTo>
                    <a:pt x="588" y="98"/>
                  </a:lnTo>
                  <a:lnTo>
                    <a:pt x="579" y="100"/>
                  </a:lnTo>
                  <a:lnTo>
                    <a:pt x="569" y="100"/>
                  </a:lnTo>
                  <a:lnTo>
                    <a:pt x="562" y="121"/>
                  </a:lnTo>
                  <a:lnTo>
                    <a:pt x="556" y="141"/>
                  </a:lnTo>
                  <a:lnTo>
                    <a:pt x="552" y="164"/>
                  </a:lnTo>
                  <a:lnTo>
                    <a:pt x="554" y="190"/>
                  </a:lnTo>
                  <a:lnTo>
                    <a:pt x="556" y="205"/>
                  </a:lnTo>
                  <a:lnTo>
                    <a:pt x="560" y="222"/>
                  </a:lnTo>
                  <a:lnTo>
                    <a:pt x="564" y="239"/>
                  </a:lnTo>
                  <a:lnTo>
                    <a:pt x="569" y="258"/>
                  </a:lnTo>
                  <a:lnTo>
                    <a:pt x="577" y="277"/>
                  </a:lnTo>
                  <a:lnTo>
                    <a:pt x="586" y="295"/>
                  </a:lnTo>
                  <a:lnTo>
                    <a:pt x="599" y="316"/>
                  </a:lnTo>
                  <a:lnTo>
                    <a:pt x="615" y="337"/>
                  </a:lnTo>
                  <a:lnTo>
                    <a:pt x="630" y="359"/>
                  </a:lnTo>
                  <a:lnTo>
                    <a:pt x="643" y="384"/>
                  </a:lnTo>
                  <a:lnTo>
                    <a:pt x="652" y="410"/>
                  </a:lnTo>
                  <a:lnTo>
                    <a:pt x="658" y="438"/>
                  </a:lnTo>
                  <a:lnTo>
                    <a:pt x="658" y="466"/>
                  </a:lnTo>
                  <a:lnTo>
                    <a:pt x="654" y="494"/>
                  </a:lnTo>
                  <a:lnTo>
                    <a:pt x="643" y="523"/>
                  </a:lnTo>
                  <a:lnTo>
                    <a:pt x="626" y="549"/>
                  </a:lnTo>
                  <a:lnTo>
                    <a:pt x="633" y="570"/>
                  </a:lnTo>
                  <a:lnTo>
                    <a:pt x="637" y="596"/>
                  </a:lnTo>
                  <a:lnTo>
                    <a:pt x="631" y="622"/>
                  </a:lnTo>
                  <a:lnTo>
                    <a:pt x="618" y="645"/>
                  </a:lnTo>
                  <a:lnTo>
                    <a:pt x="613" y="677"/>
                  </a:lnTo>
                  <a:lnTo>
                    <a:pt x="601" y="705"/>
                  </a:lnTo>
                  <a:lnTo>
                    <a:pt x="584" y="727"/>
                  </a:lnTo>
                  <a:lnTo>
                    <a:pt x="564" y="741"/>
                  </a:lnTo>
                  <a:lnTo>
                    <a:pt x="552" y="744"/>
                  </a:lnTo>
                  <a:lnTo>
                    <a:pt x="541" y="748"/>
                  </a:lnTo>
                  <a:lnTo>
                    <a:pt x="528" y="750"/>
                  </a:lnTo>
                  <a:lnTo>
                    <a:pt x="517" y="752"/>
                  </a:lnTo>
                  <a:lnTo>
                    <a:pt x="505" y="754"/>
                  </a:lnTo>
                  <a:lnTo>
                    <a:pt x="496" y="756"/>
                  </a:lnTo>
                  <a:lnTo>
                    <a:pt x="487" y="757"/>
                  </a:lnTo>
                  <a:lnTo>
                    <a:pt x="481" y="763"/>
                  </a:lnTo>
                  <a:lnTo>
                    <a:pt x="481" y="756"/>
                  </a:lnTo>
                  <a:lnTo>
                    <a:pt x="481" y="746"/>
                  </a:lnTo>
                  <a:lnTo>
                    <a:pt x="481" y="739"/>
                  </a:lnTo>
                  <a:lnTo>
                    <a:pt x="479" y="733"/>
                  </a:lnTo>
                  <a:lnTo>
                    <a:pt x="472" y="744"/>
                  </a:lnTo>
                  <a:lnTo>
                    <a:pt x="466" y="756"/>
                  </a:lnTo>
                  <a:lnTo>
                    <a:pt x="458" y="767"/>
                  </a:lnTo>
                  <a:lnTo>
                    <a:pt x="449" y="776"/>
                  </a:lnTo>
                  <a:lnTo>
                    <a:pt x="442" y="786"/>
                  </a:lnTo>
                  <a:lnTo>
                    <a:pt x="434" y="795"/>
                  </a:lnTo>
                  <a:lnTo>
                    <a:pt x="425" y="803"/>
                  </a:lnTo>
                  <a:lnTo>
                    <a:pt x="417" y="812"/>
                  </a:lnTo>
                  <a:lnTo>
                    <a:pt x="402" y="831"/>
                  </a:lnTo>
                  <a:lnTo>
                    <a:pt x="387" y="849"/>
                  </a:lnTo>
                  <a:lnTo>
                    <a:pt x="376" y="868"/>
                  </a:lnTo>
                  <a:lnTo>
                    <a:pt x="368" y="883"/>
                  </a:lnTo>
                  <a:lnTo>
                    <a:pt x="370" y="902"/>
                  </a:lnTo>
                  <a:lnTo>
                    <a:pt x="366" y="923"/>
                  </a:lnTo>
                  <a:lnTo>
                    <a:pt x="357" y="943"/>
                  </a:lnTo>
                  <a:lnTo>
                    <a:pt x="338" y="964"/>
                  </a:lnTo>
                  <a:lnTo>
                    <a:pt x="336" y="972"/>
                  </a:lnTo>
                  <a:lnTo>
                    <a:pt x="334" y="979"/>
                  </a:lnTo>
                  <a:lnTo>
                    <a:pt x="333" y="985"/>
                  </a:lnTo>
                  <a:lnTo>
                    <a:pt x="333" y="987"/>
                  </a:lnTo>
                  <a:lnTo>
                    <a:pt x="342" y="996"/>
                  </a:lnTo>
                  <a:lnTo>
                    <a:pt x="351" y="1007"/>
                  </a:lnTo>
                  <a:lnTo>
                    <a:pt x="363" y="1019"/>
                  </a:lnTo>
                  <a:lnTo>
                    <a:pt x="374" y="1032"/>
                  </a:lnTo>
                  <a:lnTo>
                    <a:pt x="383" y="1043"/>
                  </a:lnTo>
                  <a:lnTo>
                    <a:pt x="393" y="1054"/>
                  </a:lnTo>
                  <a:lnTo>
                    <a:pt x="398" y="1064"/>
                  </a:lnTo>
                  <a:lnTo>
                    <a:pt x="400" y="1071"/>
                  </a:lnTo>
                  <a:lnTo>
                    <a:pt x="400" y="1082"/>
                  </a:lnTo>
                  <a:lnTo>
                    <a:pt x="400" y="1094"/>
                  </a:lnTo>
                  <a:lnTo>
                    <a:pt x="400" y="1103"/>
                  </a:lnTo>
                  <a:lnTo>
                    <a:pt x="400" y="1107"/>
                  </a:lnTo>
                  <a:lnTo>
                    <a:pt x="413" y="1126"/>
                  </a:lnTo>
                  <a:lnTo>
                    <a:pt x="425" y="1152"/>
                  </a:lnTo>
                  <a:lnTo>
                    <a:pt x="434" y="1174"/>
                  </a:lnTo>
                  <a:lnTo>
                    <a:pt x="438" y="1186"/>
                  </a:lnTo>
                  <a:lnTo>
                    <a:pt x="438" y="1191"/>
                  </a:lnTo>
                  <a:lnTo>
                    <a:pt x="436" y="1197"/>
                  </a:lnTo>
                  <a:lnTo>
                    <a:pt x="434" y="1201"/>
                  </a:lnTo>
                  <a:lnTo>
                    <a:pt x="434" y="1203"/>
                  </a:lnTo>
                  <a:lnTo>
                    <a:pt x="425" y="1195"/>
                  </a:lnTo>
                  <a:lnTo>
                    <a:pt x="417" y="1191"/>
                  </a:lnTo>
                  <a:lnTo>
                    <a:pt x="410" y="1188"/>
                  </a:lnTo>
                  <a:lnTo>
                    <a:pt x="408" y="1186"/>
                  </a:lnTo>
                  <a:lnTo>
                    <a:pt x="408" y="1178"/>
                  </a:lnTo>
                  <a:lnTo>
                    <a:pt x="408" y="1169"/>
                  </a:lnTo>
                  <a:lnTo>
                    <a:pt x="408" y="1161"/>
                  </a:lnTo>
                  <a:lnTo>
                    <a:pt x="408" y="1158"/>
                  </a:lnTo>
                  <a:lnTo>
                    <a:pt x="393" y="1167"/>
                  </a:lnTo>
                  <a:lnTo>
                    <a:pt x="385" y="1156"/>
                  </a:lnTo>
                  <a:lnTo>
                    <a:pt x="378" y="1144"/>
                  </a:lnTo>
                  <a:lnTo>
                    <a:pt x="370" y="1137"/>
                  </a:lnTo>
                  <a:lnTo>
                    <a:pt x="368" y="1133"/>
                  </a:lnTo>
                  <a:lnTo>
                    <a:pt x="368" y="1122"/>
                  </a:lnTo>
                  <a:lnTo>
                    <a:pt x="372" y="1111"/>
                  </a:lnTo>
                  <a:lnTo>
                    <a:pt x="374" y="1101"/>
                  </a:lnTo>
                  <a:lnTo>
                    <a:pt x="374" y="1096"/>
                  </a:lnTo>
                  <a:lnTo>
                    <a:pt x="363" y="1090"/>
                  </a:lnTo>
                  <a:lnTo>
                    <a:pt x="353" y="1081"/>
                  </a:lnTo>
                  <a:lnTo>
                    <a:pt x="346" y="1067"/>
                  </a:lnTo>
                  <a:lnTo>
                    <a:pt x="342" y="1052"/>
                  </a:lnTo>
                  <a:lnTo>
                    <a:pt x="338" y="1043"/>
                  </a:lnTo>
                  <a:lnTo>
                    <a:pt x="334" y="1034"/>
                  </a:lnTo>
                  <a:lnTo>
                    <a:pt x="333" y="1026"/>
                  </a:lnTo>
                  <a:lnTo>
                    <a:pt x="331" y="1024"/>
                  </a:lnTo>
                  <a:lnTo>
                    <a:pt x="329" y="1047"/>
                  </a:lnTo>
                  <a:lnTo>
                    <a:pt x="327" y="1075"/>
                  </a:lnTo>
                  <a:lnTo>
                    <a:pt x="323" y="1103"/>
                  </a:lnTo>
                  <a:lnTo>
                    <a:pt x="319" y="1126"/>
                  </a:lnTo>
                  <a:lnTo>
                    <a:pt x="317" y="1141"/>
                  </a:lnTo>
                  <a:lnTo>
                    <a:pt x="314" y="1158"/>
                  </a:lnTo>
                  <a:lnTo>
                    <a:pt x="312" y="1174"/>
                  </a:lnTo>
                  <a:lnTo>
                    <a:pt x="312" y="1188"/>
                  </a:lnTo>
                  <a:lnTo>
                    <a:pt x="323" y="1199"/>
                  </a:lnTo>
                  <a:lnTo>
                    <a:pt x="336" y="1206"/>
                  </a:lnTo>
                  <a:lnTo>
                    <a:pt x="348" y="1212"/>
                  </a:lnTo>
                  <a:lnTo>
                    <a:pt x="359" y="1216"/>
                  </a:lnTo>
                  <a:lnTo>
                    <a:pt x="372" y="1218"/>
                  </a:lnTo>
                  <a:lnTo>
                    <a:pt x="383" y="1221"/>
                  </a:lnTo>
                  <a:lnTo>
                    <a:pt x="393" y="1223"/>
                  </a:lnTo>
                  <a:lnTo>
                    <a:pt x="400" y="1227"/>
                  </a:lnTo>
                  <a:lnTo>
                    <a:pt x="408" y="1227"/>
                  </a:lnTo>
                  <a:lnTo>
                    <a:pt x="417" y="1229"/>
                  </a:lnTo>
                  <a:lnTo>
                    <a:pt x="427" y="1229"/>
                  </a:lnTo>
                  <a:lnTo>
                    <a:pt x="432" y="1233"/>
                  </a:lnTo>
                  <a:lnTo>
                    <a:pt x="434" y="1236"/>
                  </a:lnTo>
                  <a:lnTo>
                    <a:pt x="436" y="1242"/>
                  </a:lnTo>
                  <a:lnTo>
                    <a:pt x="436" y="1248"/>
                  </a:lnTo>
                  <a:lnTo>
                    <a:pt x="434" y="1251"/>
                  </a:lnTo>
                  <a:lnTo>
                    <a:pt x="430" y="1253"/>
                  </a:lnTo>
                  <a:lnTo>
                    <a:pt x="423" y="1255"/>
                  </a:lnTo>
                  <a:lnTo>
                    <a:pt x="413" y="1257"/>
                  </a:lnTo>
                  <a:lnTo>
                    <a:pt x="404" y="1257"/>
                  </a:lnTo>
                  <a:lnTo>
                    <a:pt x="400" y="1263"/>
                  </a:lnTo>
                  <a:lnTo>
                    <a:pt x="396" y="1268"/>
                  </a:lnTo>
                  <a:lnTo>
                    <a:pt x="393" y="1274"/>
                  </a:lnTo>
                  <a:lnTo>
                    <a:pt x="387" y="1276"/>
                  </a:lnTo>
                  <a:lnTo>
                    <a:pt x="381" y="1276"/>
                  </a:lnTo>
                  <a:lnTo>
                    <a:pt x="372" y="1276"/>
                  </a:lnTo>
                  <a:lnTo>
                    <a:pt x="364" y="1272"/>
                  </a:lnTo>
                  <a:lnTo>
                    <a:pt x="357" y="1270"/>
                  </a:lnTo>
                  <a:lnTo>
                    <a:pt x="346" y="1270"/>
                  </a:lnTo>
                  <a:lnTo>
                    <a:pt x="336" y="1272"/>
                  </a:lnTo>
                  <a:lnTo>
                    <a:pt x="327" y="1272"/>
                  </a:lnTo>
                  <a:lnTo>
                    <a:pt x="317" y="1276"/>
                  </a:lnTo>
                  <a:lnTo>
                    <a:pt x="314" y="1266"/>
                  </a:lnTo>
                  <a:lnTo>
                    <a:pt x="310" y="1255"/>
                  </a:lnTo>
                  <a:lnTo>
                    <a:pt x="304" y="1246"/>
                  </a:lnTo>
                  <a:lnTo>
                    <a:pt x="301" y="1238"/>
                  </a:lnTo>
                  <a:lnTo>
                    <a:pt x="299" y="1242"/>
                  </a:lnTo>
                  <a:lnTo>
                    <a:pt x="295" y="1244"/>
                  </a:lnTo>
                  <a:lnTo>
                    <a:pt x="289" y="1244"/>
                  </a:lnTo>
                  <a:lnTo>
                    <a:pt x="282" y="1238"/>
                  </a:lnTo>
                  <a:lnTo>
                    <a:pt x="274" y="1231"/>
                  </a:lnTo>
                  <a:lnTo>
                    <a:pt x="269" y="1223"/>
                  </a:lnTo>
                  <a:lnTo>
                    <a:pt x="267" y="1210"/>
                  </a:lnTo>
                  <a:lnTo>
                    <a:pt x="270" y="1189"/>
                  </a:lnTo>
                  <a:lnTo>
                    <a:pt x="280" y="1161"/>
                  </a:lnTo>
                  <a:lnTo>
                    <a:pt x="287" y="1127"/>
                  </a:lnTo>
                  <a:lnTo>
                    <a:pt x="297" y="1077"/>
                  </a:lnTo>
                  <a:lnTo>
                    <a:pt x="304" y="998"/>
                  </a:lnTo>
                  <a:lnTo>
                    <a:pt x="310" y="96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91" name="Freeform 67"/>
            <p:cNvSpPr>
              <a:spLocks/>
            </p:cNvSpPr>
            <p:nvPr/>
          </p:nvSpPr>
          <p:spPr bwMode="auto">
            <a:xfrm>
              <a:off x="960" y="748"/>
              <a:ext cx="53" cy="17"/>
            </a:xfrm>
            <a:custGeom>
              <a:avLst/>
              <a:gdLst>
                <a:gd name="T0" fmla="*/ 107 w 107"/>
                <a:gd name="T1" fmla="*/ 15 h 36"/>
                <a:gd name="T2" fmla="*/ 105 w 107"/>
                <a:gd name="T3" fmla="*/ 15 h 36"/>
                <a:gd name="T4" fmla="*/ 99 w 107"/>
                <a:gd name="T5" fmla="*/ 17 h 36"/>
                <a:gd name="T6" fmla="*/ 92 w 107"/>
                <a:gd name="T7" fmla="*/ 17 h 36"/>
                <a:gd name="T8" fmla="*/ 82 w 107"/>
                <a:gd name="T9" fmla="*/ 17 h 36"/>
                <a:gd name="T10" fmla="*/ 73 w 107"/>
                <a:gd name="T11" fmla="*/ 13 h 36"/>
                <a:gd name="T12" fmla="*/ 60 w 107"/>
                <a:gd name="T13" fmla="*/ 9 h 36"/>
                <a:gd name="T14" fmla="*/ 47 w 107"/>
                <a:gd name="T15" fmla="*/ 8 h 36"/>
                <a:gd name="T16" fmla="*/ 39 w 107"/>
                <a:gd name="T17" fmla="*/ 11 h 36"/>
                <a:gd name="T18" fmla="*/ 34 w 107"/>
                <a:gd name="T19" fmla="*/ 19 h 36"/>
                <a:gd name="T20" fmla="*/ 26 w 107"/>
                <a:gd name="T21" fmla="*/ 28 h 36"/>
                <a:gd name="T22" fmla="*/ 17 w 107"/>
                <a:gd name="T23" fmla="*/ 34 h 36"/>
                <a:gd name="T24" fmla="*/ 5 w 107"/>
                <a:gd name="T25" fmla="*/ 36 h 36"/>
                <a:gd name="T26" fmla="*/ 2 w 107"/>
                <a:gd name="T27" fmla="*/ 32 h 36"/>
                <a:gd name="T28" fmla="*/ 0 w 107"/>
                <a:gd name="T29" fmla="*/ 26 h 36"/>
                <a:gd name="T30" fmla="*/ 2 w 107"/>
                <a:gd name="T31" fmla="*/ 19 h 36"/>
                <a:gd name="T32" fmla="*/ 3 w 107"/>
                <a:gd name="T33" fmla="*/ 13 h 36"/>
                <a:gd name="T34" fmla="*/ 7 w 107"/>
                <a:gd name="T35" fmla="*/ 11 h 36"/>
                <a:gd name="T36" fmla="*/ 11 w 107"/>
                <a:gd name="T37" fmla="*/ 9 h 36"/>
                <a:gd name="T38" fmla="*/ 17 w 107"/>
                <a:gd name="T39" fmla="*/ 9 h 36"/>
                <a:gd name="T40" fmla="*/ 24 w 107"/>
                <a:gd name="T41" fmla="*/ 13 h 36"/>
                <a:gd name="T42" fmla="*/ 28 w 107"/>
                <a:gd name="T43" fmla="*/ 9 h 36"/>
                <a:gd name="T44" fmla="*/ 30 w 107"/>
                <a:gd name="T45" fmla="*/ 6 h 36"/>
                <a:gd name="T46" fmla="*/ 34 w 107"/>
                <a:gd name="T47" fmla="*/ 2 h 36"/>
                <a:gd name="T48" fmla="*/ 35 w 107"/>
                <a:gd name="T49" fmla="*/ 0 h 36"/>
                <a:gd name="T50" fmla="*/ 43 w 107"/>
                <a:gd name="T51" fmla="*/ 2 h 36"/>
                <a:gd name="T52" fmla="*/ 50 w 107"/>
                <a:gd name="T53" fmla="*/ 4 h 36"/>
                <a:gd name="T54" fmla="*/ 60 w 107"/>
                <a:gd name="T55" fmla="*/ 6 h 36"/>
                <a:gd name="T56" fmla="*/ 69 w 107"/>
                <a:gd name="T57" fmla="*/ 8 h 36"/>
                <a:gd name="T58" fmla="*/ 81 w 107"/>
                <a:gd name="T59" fmla="*/ 9 h 36"/>
                <a:gd name="T60" fmla="*/ 90 w 107"/>
                <a:gd name="T61" fmla="*/ 9 h 36"/>
                <a:gd name="T62" fmla="*/ 99 w 107"/>
                <a:gd name="T63" fmla="*/ 13 h 36"/>
                <a:gd name="T64" fmla="*/ 107 w 107"/>
                <a:gd name="T65" fmla="*/ 15 h 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7"/>
                <a:gd name="T100" fmla="*/ 0 h 36"/>
                <a:gd name="T101" fmla="*/ 107 w 107"/>
                <a:gd name="T102" fmla="*/ 36 h 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7" h="36">
                  <a:moveTo>
                    <a:pt x="107" y="15"/>
                  </a:moveTo>
                  <a:lnTo>
                    <a:pt x="105" y="15"/>
                  </a:lnTo>
                  <a:lnTo>
                    <a:pt x="99" y="17"/>
                  </a:lnTo>
                  <a:lnTo>
                    <a:pt x="92" y="17"/>
                  </a:lnTo>
                  <a:lnTo>
                    <a:pt x="82" y="17"/>
                  </a:lnTo>
                  <a:lnTo>
                    <a:pt x="73" y="13"/>
                  </a:lnTo>
                  <a:lnTo>
                    <a:pt x="60" y="9"/>
                  </a:lnTo>
                  <a:lnTo>
                    <a:pt x="47" y="8"/>
                  </a:lnTo>
                  <a:lnTo>
                    <a:pt x="39" y="11"/>
                  </a:lnTo>
                  <a:lnTo>
                    <a:pt x="34" y="19"/>
                  </a:lnTo>
                  <a:lnTo>
                    <a:pt x="26" y="28"/>
                  </a:lnTo>
                  <a:lnTo>
                    <a:pt x="17" y="34"/>
                  </a:lnTo>
                  <a:lnTo>
                    <a:pt x="5" y="36"/>
                  </a:lnTo>
                  <a:lnTo>
                    <a:pt x="2" y="32"/>
                  </a:lnTo>
                  <a:lnTo>
                    <a:pt x="0" y="26"/>
                  </a:lnTo>
                  <a:lnTo>
                    <a:pt x="2" y="19"/>
                  </a:lnTo>
                  <a:lnTo>
                    <a:pt x="3" y="13"/>
                  </a:lnTo>
                  <a:lnTo>
                    <a:pt x="7" y="11"/>
                  </a:lnTo>
                  <a:lnTo>
                    <a:pt x="11" y="9"/>
                  </a:lnTo>
                  <a:lnTo>
                    <a:pt x="17" y="9"/>
                  </a:lnTo>
                  <a:lnTo>
                    <a:pt x="24" y="13"/>
                  </a:lnTo>
                  <a:lnTo>
                    <a:pt x="28" y="9"/>
                  </a:lnTo>
                  <a:lnTo>
                    <a:pt x="30" y="6"/>
                  </a:lnTo>
                  <a:lnTo>
                    <a:pt x="34" y="2"/>
                  </a:lnTo>
                  <a:lnTo>
                    <a:pt x="35" y="0"/>
                  </a:lnTo>
                  <a:lnTo>
                    <a:pt x="43" y="2"/>
                  </a:lnTo>
                  <a:lnTo>
                    <a:pt x="50" y="4"/>
                  </a:lnTo>
                  <a:lnTo>
                    <a:pt x="60" y="6"/>
                  </a:lnTo>
                  <a:lnTo>
                    <a:pt x="69" y="8"/>
                  </a:lnTo>
                  <a:lnTo>
                    <a:pt x="81" y="9"/>
                  </a:lnTo>
                  <a:lnTo>
                    <a:pt x="90" y="9"/>
                  </a:lnTo>
                  <a:lnTo>
                    <a:pt x="99" y="13"/>
                  </a:lnTo>
                  <a:lnTo>
                    <a:pt x="107" y="1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92" name="Freeform 68"/>
            <p:cNvSpPr>
              <a:spLocks/>
            </p:cNvSpPr>
            <p:nvPr/>
          </p:nvSpPr>
          <p:spPr bwMode="auto">
            <a:xfrm>
              <a:off x="973" y="887"/>
              <a:ext cx="27" cy="11"/>
            </a:xfrm>
            <a:custGeom>
              <a:avLst/>
              <a:gdLst>
                <a:gd name="T0" fmla="*/ 0 w 55"/>
                <a:gd name="T1" fmla="*/ 23 h 23"/>
                <a:gd name="T2" fmla="*/ 0 w 55"/>
                <a:gd name="T3" fmla="*/ 19 h 23"/>
                <a:gd name="T4" fmla="*/ 2 w 55"/>
                <a:gd name="T5" fmla="*/ 15 h 23"/>
                <a:gd name="T6" fmla="*/ 2 w 55"/>
                <a:gd name="T7" fmla="*/ 11 h 23"/>
                <a:gd name="T8" fmla="*/ 0 w 55"/>
                <a:gd name="T9" fmla="*/ 6 h 23"/>
                <a:gd name="T10" fmla="*/ 4 w 55"/>
                <a:gd name="T11" fmla="*/ 11 h 23"/>
                <a:gd name="T12" fmla="*/ 9 w 55"/>
                <a:gd name="T13" fmla="*/ 11 h 23"/>
                <a:gd name="T14" fmla="*/ 13 w 55"/>
                <a:gd name="T15" fmla="*/ 9 h 23"/>
                <a:gd name="T16" fmla="*/ 17 w 55"/>
                <a:gd name="T17" fmla="*/ 6 h 23"/>
                <a:gd name="T18" fmla="*/ 21 w 55"/>
                <a:gd name="T19" fmla="*/ 2 h 23"/>
                <a:gd name="T20" fmla="*/ 23 w 55"/>
                <a:gd name="T21" fmla="*/ 0 h 23"/>
                <a:gd name="T22" fmla="*/ 28 w 55"/>
                <a:gd name="T23" fmla="*/ 0 h 23"/>
                <a:gd name="T24" fmla="*/ 34 w 55"/>
                <a:gd name="T25" fmla="*/ 0 h 23"/>
                <a:gd name="T26" fmla="*/ 39 w 55"/>
                <a:gd name="T27" fmla="*/ 2 h 23"/>
                <a:gd name="T28" fmla="*/ 45 w 55"/>
                <a:gd name="T29" fmla="*/ 4 h 23"/>
                <a:gd name="T30" fmla="*/ 49 w 55"/>
                <a:gd name="T31" fmla="*/ 6 h 23"/>
                <a:gd name="T32" fmla="*/ 55 w 55"/>
                <a:gd name="T33" fmla="*/ 6 h 23"/>
                <a:gd name="T34" fmla="*/ 43 w 55"/>
                <a:gd name="T35" fmla="*/ 9 h 23"/>
                <a:gd name="T36" fmla="*/ 30 w 55"/>
                <a:gd name="T37" fmla="*/ 13 h 23"/>
                <a:gd name="T38" fmla="*/ 15 w 55"/>
                <a:gd name="T39" fmla="*/ 19 h 23"/>
                <a:gd name="T40" fmla="*/ 0 w 55"/>
                <a:gd name="T41" fmla="*/ 23 h 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5"/>
                <a:gd name="T64" fmla="*/ 0 h 23"/>
                <a:gd name="T65" fmla="*/ 55 w 55"/>
                <a:gd name="T66" fmla="*/ 23 h 2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5" h="23">
                  <a:moveTo>
                    <a:pt x="0" y="23"/>
                  </a:moveTo>
                  <a:lnTo>
                    <a:pt x="0" y="19"/>
                  </a:lnTo>
                  <a:lnTo>
                    <a:pt x="2" y="15"/>
                  </a:lnTo>
                  <a:lnTo>
                    <a:pt x="2" y="11"/>
                  </a:lnTo>
                  <a:lnTo>
                    <a:pt x="0" y="6"/>
                  </a:lnTo>
                  <a:lnTo>
                    <a:pt x="4" y="11"/>
                  </a:lnTo>
                  <a:lnTo>
                    <a:pt x="9" y="11"/>
                  </a:lnTo>
                  <a:lnTo>
                    <a:pt x="13" y="9"/>
                  </a:lnTo>
                  <a:lnTo>
                    <a:pt x="17" y="6"/>
                  </a:lnTo>
                  <a:lnTo>
                    <a:pt x="21" y="2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4" y="0"/>
                  </a:lnTo>
                  <a:lnTo>
                    <a:pt x="39" y="2"/>
                  </a:lnTo>
                  <a:lnTo>
                    <a:pt x="45" y="4"/>
                  </a:lnTo>
                  <a:lnTo>
                    <a:pt x="49" y="6"/>
                  </a:lnTo>
                  <a:lnTo>
                    <a:pt x="55" y="6"/>
                  </a:lnTo>
                  <a:lnTo>
                    <a:pt x="43" y="9"/>
                  </a:lnTo>
                  <a:lnTo>
                    <a:pt x="30" y="13"/>
                  </a:lnTo>
                  <a:lnTo>
                    <a:pt x="15" y="1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93" name="Freeform 69"/>
            <p:cNvSpPr>
              <a:spLocks/>
            </p:cNvSpPr>
            <p:nvPr/>
          </p:nvSpPr>
          <p:spPr bwMode="auto">
            <a:xfrm>
              <a:off x="703" y="1057"/>
              <a:ext cx="63" cy="76"/>
            </a:xfrm>
            <a:custGeom>
              <a:avLst/>
              <a:gdLst>
                <a:gd name="T0" fmla="*/ 96 w 126"/>
                <a:gd name="T1" fmla="*/ 152 h 152"/>
                <a:gd name="T2" fmla="*/ 98 w 126"/>
                <a:gd name="T3" fmla="*/ 143 h 152"/>
                <a:gd name="T4" fmla="*/ 102 w 126"/>
                <a:gd name="T5" fmla="*/ 133 h 152"/>
                <a:gd name="T6" fmla="*/ 109 w 126"/>
                <a:gd name="T7" fmla="*/ 128 h 152"/>
                <a:gd name="T8" fmla="*/ 121 w 126"/>
                <a:gd name="T9" fmla="*/ 124 h 152"/>
                <a:gd name="T10" fmla="*/ 126 w 126"/>
                <a:gd name="T11" fmla="*/ 101 h 152"/>
                <a:gd name="T12" fmla="*/ 123 w 126"/>
                <a:gd name="T13" fmla="*/ 79 h 152"/>
                <a:gd name="T14" fmla="*/ 109 w 126"/>
                <a:gd name="T15" fmla="*/ 70 h 152"/>
                <a:gd name="T16" fmla="*/ 91 w 126"/>
                <a:gd name="T17" fmla="*/ 83 h 152"/>
                <a:gd name="T18" fmla="*/ 83 w 126"/>
                <a:gd name="T19" fmla="*/ 70 h 152"/>
                <a:gd name="T20" fmla="*/ 78 w 126"/>
                <a:gd name="T21" fmla="*/ 55 h 152"/>
                <a:gd name="T22" fmla="*/ 74 w 126"/>
                <a:gd name="T23" fmla="*/ 39 h 152"/>
                <a:gd name="T24" fmla="*/ 72 w 126"/>
                <a:gd name="T25" fmla="*/ 28 h 152"/>
                <a:gd name="T26" fmla="*/ 64 w 126"/>
                <a:gd name="T27" fmla="*/ 34 h 152"/>
                <a:gd name="T28" fmla="*/ 59 w 126"/>
                <a:gd name="T29" fmla="*/ 43 h 152"/>
                <a:gd name="T30" fmla="*/ 57 w 126"/>
                <a:gd name="T31" fmla="*/ 53 h 152"/>
                <a:gd name="T32" fmla="*/ 61 w 126"/>
                <a:gd name="T33" fmla="*/ 66 h 152"/>
                <a:gd name="T34" fmla="*/ 55 w 126"/>
                <a:gd name="T35" fmla="*/ 53 h 152"/>
                <a:gd name="T36" fmla="*/ 51 w 126"/>
                <a:gd name="T37" fmla="*/ 36 h 152"/>
                <a:gd name="T38" fmla="*/ 51 w 126"/>
                <a:gd name="T39" fmla="*/ 19 h 152"/>
                <a:gd name="T40" fmla="*/ 51 w 126"/>
                <a:gd name="T41" fmla="*/ 0 h 152"/>
                <a:gd name="T42" fmla="*/ 36 w 126"/>
                <a:gd name="T43" fmla="*/ 4 h 152"/>
                <a:gd name="T44" fmla="*/ 23 w 126"/>
                <a:gd name="T45" fmla="*/ 11 h 152"/>
                <a:gd name="T46" fmla="*/ 12 w 126"/>
                <a:gd name="T47" fmla="*/ 23 h 152"/>
                <a:gd name="T48" fmla="*/ 6 w 126"/>
                <a:gd name="T49" fmla="*/ 36 h 152"/>
                <a:gd name="T50" fmla="*/ 0 w 126"/>
                <a:gd name="T51" fmla="*/ 53 h 152"/>
                <a:gd name="T52" fmla="*/ 0 w 126"/>
                <a:gd name="T53" fmla="*/ 73 h 152"/>
                <a:gd name="T54" fmla="*/ 6 w 126"/>
                <a:gd name="T55" fmla="*/ 98 h 152"/>
                <a:gd name="T56" fmla="*/ 27 w 126"/>
                <a:gd name="T57" fmla="*/ 126 h 152"/>
                <a:gd name="T58" fmla="*/ 27 w 126"/>
                <a:gd name="T59" fmla="*/ 120 h 152"/>
                <a:gd name="T60" fmla="*/ 27 w 126"/>
                <a:gd name="T61" fmla="*/ 115 h 152"/>
                <a:gd name="T62" fmla="*/ 31 w 126"/>
                <a:gd name="T63" fmla="*/ 109 h 152"/>
                <a:gd name="T64" fmla="*/ 32 w 126"/>
                <a:gd name="T65" fmla="*/ 105 h 152"/>
                <a:gd name="T66" fmla="*/ 34 w 126"/>
                <a:gd name="T67" fmla="*/ 117 h 152"/>
                <a:gd name="T68" fmla="*/ 38 w 126"/>
                <a:gd name="T69" fmla="*/ 132 h 152"/>
                <a:gd name="T70" fmla="*/ 47 w 126"/>
                <a:gd name="T71" fmla="*/ 143 h 152"/>
                <a:gd name="T72" fmla="*/ 64 w 126"/>
                <a:gd name="T73" fmla="*/ 148 h 152"/>
                <a:gd name="T74" fmla="*/ 62 w 126"/>
                <a:gd name="T75" fmla="*/ 143 h 152"/>
                <a:gd name="T76" fmla="*/ 61 w 126"/>
                <a:gd name="T77" fmla="*/ 137 h 152"/>
                <a:gd name="T78" fmla="*/ 61 w 126"/>
                <a:gd name="T79" fmla="*/ 132 h 152"/>
                <a:gd name="T80" fmla="*/ 62 w 126"/>
                <a:gd name="T81" fmla="*/ 124 h 152"/>
                <a:gd name="T82" fmla="*/ 64 w 126"/>
                <a:gd name="T83" fmla="*/ 135 h 152"/>
                <a:gd name="T84" fmla="*/ 70 w 126"/>
                <a:gd name="T85" fmla="*/ 143 h 152"/>
                <a:gd name="T86" fmla="*/ 79 w 126"/>
                <a:gd name="T87" fmla="*/ 150 h 152"/>
                <a:gd name="T88" fmla="*/ 96 w 126"/>
                <a:gd name="T89" fmla="*/ 152 h 1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26"/>
                <a:gd name="T136" fmla="*/ 0 h 152"/>
                <a:gd name="T137" fmla="*/ 126 w 126"/>
                <a:gd name="T138" fmla="*/ 152 h 1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26" h="152">
                  <a:moveTo>
                    <a:pt x="96" y="152"/>
                  </a:moveTo>
                  <a:lnTo>
                    <a:pt x="98" y="143"/>
                  </a:lnTo>
                  <a:lnTo>
                    <a:pt x="102" y="133"/>
                  </a:lnTo>
                  <a:lnTo>
                    <a:pt x="109" y="128"/>
                  </a:lnTo>
                  <a:lnTo>
                    <a:pt x="121" y="124"/>
                  </a:lnTo>
                  <a:lnTo>
                    <a:pt x="126" y="101"/>
                  </a:lnTo>
                  <a:lnTo>
                    <a:pt x="123" y="79"/>
                  </a:lnTo>
                  <a:lnTo>
                    <a:pt x="109" y="70"/>
                  </a:lnTo>
                  <a:lnTo>
                    <a:pt x="91" y="83"/>
                  </a:lnTo>
                  <a:lnTo>
                    <a:pt x="83" y="70"/>
                  </a:lnTo>
                  <a:lnTo>
                    <a:pt x="78" y="55"/>
                  </a:lnTo>
                  <a:lnTo>
                    <a:pt x="74" y="39"/>
                  </a:lnTo>
                  <a:lnTo>
                    <a:pt x="72" y="28"/>
                  </a:lnTo>
                  <a:lnTo>
                    <a:pt x="64" y="34"/>
                  </a:lnTo>
                  <a:lnTo>
                    <a:pt x="59" y="43"/>
                  </a:lnTo>
                  <a:lnTo>
                    <a:pt x="57" y="53"/>
                  </a:lnTo>
                  <a:lnTo>
                    <a:pt x="61" y="66"/>
                  </a:lnTo>
                  <a:lnTo>
                    <a:pt x="55" y="53"/>
                  </a:lnTo>
                  <a:lnTo>
                    <a:pt x="51" y="36"/>
                  </a:lnTo>
                  <a:lnTo>
                    <a:pt x="51" y="19"/>
                  </a:lnTo>
                  <a:lnTo>
                    <a:pt x="51" y="0"/>
                  </a:lnTo>
                  <a:lnTo>
                    <a:pt x="36" y="4"/>
                  </a:lnTo>
                  <a:lnTo>
                    <a:pt x="23" y="11"/>
                  </a:lnTo>
                  <a:lnTo>
                    <a:pt x="12" y="23"/>
                  </a:lnTo>
                  <a:lnTo>
                    <a:pt x="6" y="36"/>
                  </a:lnTo>
                  <a:lnTo>
                    <a:pt x="0" y="53"/>
                  </a:lnTo>
                  <a:lnTo>
                    <a:pt x="0" y="73"/>
                  </a:lnTo>
                  <a:lnTo>
                    <a:pt x="6" y="98"/>
                  </a:lnTo>
                  <a:lnTo>
                    <a:pt x="27" y="126"/>
                  </a:lnTo>
                  <a:lnTo>
                    <a:pt x="27" y="120"/>
                  </a:lnTo>
                  <a:lnTo>
                    <a:pt x="27" y="115"/>
                  </a:lnTo>
                  <a:lnTo>
                    <a:pt x="31" y="109"/>
                  </a:lnTo>
                  <a:lnTo>
                    <a:pt x="32" y="105"/>
                  </a:lnTo>
                  <a:lnTo>
                    <a:pt x="34" y="117"/>
                  </a:lnTo>
                  <a:lnTo>
                    <a:pt x="38" y="132"/>
                  </a:lnTo>
                  <a:lnTo>
                    <a:pt x="47" y="143"/>
                  </a:lnTo>
                  <a:lnTo>
                    <a:pt x="64" y="148"/>
                  </a:lnTo>
                  <a:lnTo>
                    <a:pt x="62" y="143"/>
                  </a:lnTo>
                  <a:lnTo>
                    <a:pt x="61" y="137"/>
                  </a:lnTo>
                  <a:lnTo>
                    <a:pt x="61" y="132"/>
                  </a:lnTo>
                  <a:lnTo>
                    <a:pt x="62" y="124"/>
                  </a:lnTo>
                  <a:lnTo>
                    <a:pt x="64" y="135"/>
                  </a:lnTo>
                  <a:lnTo>
                    <a:pt x="70" y="143"/>
                  </a:lnTo>
                  <a:lnTo>
                    <a:pt x="79" y="150"/>
                  </a:lnTo>
                  <a:lnTo>
                    <a:pt x="96" y="1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94" name="Freeform 70"/>
            <p:cNvSpPr>
              <a:spLocks/>
            </p:cNvSpPr>
            <p:nvPr/>
          </p:nvSpPr>
          <p:spPr bwMode="auto">
            <a:xfrm>
              <a:off x="843" y="1066"/>
              <a:ext cx="71" cy="57"/>
            </a:xfrm>
            <a:custGeom>
              <a:avLst/>
              <a:gdLst>
                <a:gd name="T0" fmla="*/ 7 w 141"/>
                <a:gd name="T1" fmla="*/ 105 h 114"/>
                <a:gd name="T2" fmla="*/ 0 w 141"/>
                <a:gd name="T3" fmla="*/ 75 h 114"/>
                <a:gd name="T4" fmla="*/ 9 w 141"/>
                <a:gd name="T5" fmla="*/ 49 h 114"/>
                <a:gd name="T6" fmla="*/ 15 w 141"/>
                <a:gd name="T7" fmla="*/ 26 h 114"/>
                <a:gd name="T8" fmla="*/ 28 w 141"/>
                <a:gd name="T9" fmla="*/ 11 h 114"/>
                <a:gd name="T10" fmla="*/ 48 w 141"/>
                <a:gd name="T11" fmla="*/ 2 h 114"/>
                <a:gd name="T12" fmla="*/ 48 w 141"/>
                <a:gd name="T13" fmla="*/ 11 h 114"/>
                <a:gd name="T14" fmla="*/ 35 w 141"/>
                <a:gd name="T15" fmla="*/ 37 h 114"/>
                <a:gd name="T16" fmla="*/ 47 w 141"/>
                <a:gd name="T17" fmla="*/ 49 h 114"/>
                <a:gd name="T18" fmla="*/ 58 w 141"/>
                <a:gd name="T19" fmla="*/ 37 h 114"/>
                <a:gd name="T20" fmla="*/ 62 w 141"/>
                <a:gd name="T21" fmla="*/ 39 h 114"/>
                <a:gd name="T22" fmla="*/ 63 w 141"/>
                <a:gd name="T23" fmla="*/ 47 h 114"/>
                <a:gd name="T24" fmla="*/ 77 w 141"/>
                <a:gd name="T25" fmla="*/ 43 h 114"/>
                <a:gd name="T26" fmla="*/ 97 w 141"/>
                <a:gd name="T27" fmla="*/ 26 h 114"/>
                <a:gd name="T28" fmla="*/ 112 w 141"/>
                <a:gd name="T29" fmla="*/ 30 h 114"/>
                <a:gd name="T30" fmla="*/ 109 w 141"/>
                <a:gd name="T31" fmla="*/ 45 h 114"/>
                <a:gd name="T32" fmla="*/ 112 w 141"/>
                <a:gd name="T33" fmla="*/ 51 h 114"/>
                <a:gd name="T34" fmla="*/ 131 w 141"/>
                <a:gd name="T35" fmla="*/ 49 h 114"/>
                <a:gd name="T36" fmla="*/ 135 w 141"/>
                <a:gd name="T37" fmla="*/ 58 h 114"/>
                <a:gd name="T38" fmla="*/ 127 w 141"/>
                <a:gd name="T39" fmla="*/ 73 h 114"/>
                <a:gd name="T40" fmla="*/ 122 w 141"/>
                <a:gd name="T41" fmla="*/ 77 h 114"/>
                <a:gd name="T42" fmla="*/ 116 w 141"/>
                <a:gd name="T43" fmla="*/ 71 h 114"/>
                <a:gd name="T44" fmla="*/ 112 w 141"/>
                <a:gd name="T45" fmla="*/ 79 h 114"/>
                <a:gd name="T46" fmla="*/ 103 w 141"/>
                <a:gd name="T47" fmla="*/ 94 h 114"/>
                <a:gd name="T48" fmla="*/ 82 w 141"/>
                <a:gd name="T49" fmla="*/ 99 h 114"/>
                <a:gd name="T50" fmla="*/ 67 w 141"/>
                <a:gd name="T51" fmla="*/ 105 h 114"/>
                <a:gd name="T52" fmla="*/ 58 w 141"/>
                <a:gd name="T53" fmla="*/ 105 h 114"/>
                <a:gd name="T54" fmla="*/ 50 w 141"/>
                <a:gd name="T55" fmla="*/ 96 h 114"/>
                <a:gd name="T56" fmla="*/ 45 w 141"/>
                <a:gd name="T57" fmla="*/ 103 h 114"/>
                <a:gd name="T58" fmla="*/ 33 w 141"/>
                <a:gd name="T59" fmla="*/ 99 h 114"/>
                <a:gd name="T60" fmla="*/ 24 w 141"/>
                <a:gd name="T61" fmla="*/ 98 h 114"/>
                <a:gd name="T62" fmla="*/ 22 w 141"/>
                <a:gd name="T63" fmla="*/ 107 h 114"/>
                <a:gd name="T64" fmla="*/ 24 w 141"/>
                <a:gd name="T65" fmla="*/ 114 h 11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1"/>
                <a:gd name="T100" fmla="*/ 0 h 114"/>
                <a:gd name="T101" fmla="*/ 141 w 141"/>
                <a:gd name="T102" fmla="*/ 114 h 11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1" h="114">
                  <a:moveTo>
                    <a:pt x="24" y="114"/>
                  </a:moveTo>
                  <a:lnTo>
                    <a:pt x="7" y="105"/>
                  </a:lnTo>
                  <a:lnTo>
                    <a:pt x="0" y="90"/>
                  </a:lnTo>
                  <a:lnTo>
                    <a:pt x="0" y="75"/>
                  </a:lnTo>
                  <a:lnTo>
                    <a:pt x="9" y="60"/>
                  </a:lnTo>
                  <a:lnTo>
                    <a:pt x="9" y="49"/>
                  </a:lnTo>
                  <a:lnTo>
                    <a:pt x="11" y="37"/>
                  </a:lnTo>
                  <a:lnTo>
                    <a:pt x="15" y="26"/>
                  </a:lnTo>
                  <a:lnTo>
                    <a:pt x="20" y="19"/>
                  </a:lnTo>
                  <a:lnTo>
                    <a:pt x="28" y="11"/>
                  </a:lnTo>
                  <a:lnTo>
                    <a:pt x="37" y="5"/>
                  </a:lnTo>
                  <a:lnTo>
                    <a:pt x="48" y="2"/>
                  </a:lnTo>
                  <a:lnTo>
                    <a:pt x="62" y="0"/>
                  </a:lnTo>
                  <a:lnTo>
                    <a:pt x="48" y="11"/>
                  </a:lnTo>
                  <a:lnTo>
                    <a:pt x="39" y="24"/>
                  </a:lnTo>
                  <a:lnTo>
                    <a:pt x="35" y="37"/>
                  </a:lnTo>
                  <a:lnTo>
                    <a:pt x="39" y="52"/>
                  </a:lnTo>
                  <a:lnTo>
                    <a:pt x="47" y="49"/>
                  </a:lnTo>
                  <a:lnTo>
                    <a:pt x="52" y="43"/>
                  </a:lnTo>
                  <a:lnTo>
                    <a:pt x="58" y="37"/>
                  </a:lnTo>
                  <a:lnTo>
                    <a:pt x="63" y="34"/>
                  </a:lnTo>
                  <a:lnTo>
                    <a:pt x="62" y="39"/>
                  </a:lnTo>
                  <a:lnTo>
                    <a:pt x="62" y="43"/>
                  </a:lnTo>
                  <a:lnTo>
                    <a:pt x="63" y="47"/>
                  </a:lnTo>
                  <a:lnTo>
                    <a:pt x="67" y="52"/>
                  </a:lnTo>
                  <a:lnTo>
                    <a:pt x="77" y="43"/>
                  </a:lnTo>
                  <a:lnTo>
                    <a:pt x="86" y="34"/>
                  </a:lnTo>
                  <a:lnTo>
                    <a:pt x="97" y="26"/>
                  </a:lnTo>
                  <a:lnTo>
                    <a:pt x="114" y="22"/>
                  </a:lnTo>
                  <a:lnTo>
                    <a:pt x="112" y="30"/>
                  </a:lnTo>
                  <a:lnTo>
                    <a:pt x="112" y="37"/>
                  </a:lnTo>
                  <a:lnTo>
                    <a:pt x="109" y="45"/>
                  </a:lnTo>
                  <a:lnTo>
                    <a:pt x="103" y="52"/>
                  </a:lnTo>
                  <a:lnTo>
                    <a:pt x="112" y="51"/>
                  </a:lnTo>
                  <a:lnTo>
                    <a:pt x="122" y="49"/>
                  </a:lnTo>
                  <a:lnTo>
                    <a:pt x="131" y="49"/>
                  </a:lnTo>
                  <a:lnTo>
                    <a:pt x="141" y="52"/>
                  </a:lnTo>
                  <a:lnTo>
                    <a:pt x="135" y="58"/>
                  </a:lnTo>
                  <a:lnTo>
                    <a:pt x="131" y="66"/>
                  </a:lnTo>
                  <a:lnTo>
                    <a:pt x="127" y="73"/>
                  </a:lnTo>
                  <a:lnTo>
                    <a:pt x="126" y="81"/>
                  </a:lnTo>
                  <a:lnTo>
                    <a:pt x="122" y="77"/>
                  </a:lnTo>
                  <a:lnTo>
                    <a:pt x="120" y="75"/>
                  </a:lnTo>
                  <a:lnTo>
                    <a:pt x="116" y="71"/>
                  </a:lnTo>
                  <a:lnTo>
                    <a:pt x="112" y="69"/>
                  </a:lnTo>
                  <a:lnTo>
                    <a:pt x="112" y="79"/>
                  </a:lnTo>
                  <a:lnTo>
                    <a:pt x="110" y="86"/>
                  </a:lnTo>
                  <a:lnTo>
                    <a:pt x="103" y="94"/>
                  </a:lnTo>
                  <a:lnTo>
                    <a:pt x="92" y="99"/>
                  </a:lnTo>
                  <a:lnTo>
                    <a:pt x="82" y="99"/>
                  </a:lnTo>
                  <a:lnTo>
                    <a:pt x="75" y="101"/>
                  </a:lnTo>
                  <a:lnTo>
                    <a:pt x="67" y="105"/>
                  </a:lnTo>
                  <a:lnTo>
                    <a:pt x="62" y="111"/>
                  </a:lnTo>
                  <a:lnTo>
                    <a:pt x="58" y="105"/>
                  </a:lnTo>
                  <a:lnTo>
                    <a:pt x="54" y="99"/>
                  </a:lnTo>
                  <a:lnTo>
                    <a:pt x="50" y="96"/>
                  </a:lnTo>
                  <a:lnTo>
                    <a:pt x="45" y="90"/>
                  </a:lnTo>
                  <a:lnTo>
                    <a:pt x="45" y="103"/>
                  </a:lnTo>
                  <a:lnTo>
                    <a:pt x="39" y="101"/>
                  </a:lnTo>
                  <a:lnTo>
                    <a:pt x="33" y="99"/>
                  </a:lnTo>
                  <a:lnTo>
                    <a:pt x="28" y="99"/>
                  </a:lnTo>
                  <a:lnTo>
                    <a:pt x="24" y="98"/>
                  </a:lnTo>
                  <a:lnTo>
                    <a:pt x="22" y="103"/>
                  </a:lnTo>
                  <a:lnTo>
                    <a:pt x="22" y="107"/>
                  </a:lnTo>
                  <a:lnTo>
                    <a:pt x="22" y="111"/>
                  </a:lnTo>
                  <a:lnTo>
                    <a:pt x="24" y="11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95" name="Freeform 71"/>
            <p:cNvSpPr>
              <a:spLocks/>
            </p:cNvSpPr>
            <p:nvPr/>
          </p:nvSpPr>
          <p:spPr bwMode="auto">
            <a:xfrm>
              <a:off x="965" y="734"/>
              <a:ext cx="14" cy="10"/>
            </a:xfrm>
            <a:custGeom>
              <a:avLst/>
              <a:gdLst>
                <a:gd name="T0" fmla="*/ 0 w 28"/>
                <a:gd name="T1" fmla="*/ 19 h 19"/>
                <a:gd name="T2" fmla="*/ 2 w 28"/>
                <a:gd name="T3" fmla="*/ 5 h 19"/>
                <a:gd name="T4" fmla="*/ 9 w 28"/>
                <a:gd name="T5" fmla="*/ 0 h 19"/>
                <a:gd name="T6" fmla="*/ 19 w 28"/>
                <a:gd name="T7" fmla="*/ 0 h 19"/>
                <a:gd name="T8" fmla="*/ 28 w 28"/>
                <a:gd name="T9" fmla="*/ 9 h 19"/>
                <a:gd name="T10" fmla="*/ 19 w 28"/>
                <a:gd name="T11" fmla="*/ 15 h 19"/>
                <a:gd name="T12" fmla="*/ 15 w 28"/>
                <a:gd name="T13" fmla="*/ 9 h 19"/>
                <a:gd name="T14" fmla="*/ 9 w 28"/>
                <a:gd name="T15" fmla="*/ 5 h 19"/>
                <a:gd name="T16" fmla="*/ 4 w 28"/>
                <a:gd name="T17" fmla="*/ 9 h 19"/>
                <a:gd name="T18" fmla="*/ 0 w 28"/>
                <a:gd name="T19" fmla="*/ 19 h 1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8"/>
                <a:gd name="T31" fmla="*/ 0 h 19"/>
                <a:gd name="T32" fmla="*/ 28 w 28"/>
                <a:gd name="T33" fmla="*/ 19 h 1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8" h="19">
                  <a:moveTo>
                    <a:pt x="0" y="19"/>
                  </a:moveTo>
                  <a:lnTo>
                    <a:pt x="2" y="5"/>
                  </a:lnTo>
                  <a:lnTo>
                    <a:pt x="9" y="0"/>
                  </a:lnTo>
                  <a:lnTo>
                    <a:pt x="19" y="0"/>
                  </a:lnTo>
                  <a:lnTo>
                    <a:pt x="28" y="9"/>
                  </a:lnTo>
                  <a:lnTo>
                    <a:pt x="19" y="15"/>
                  </a:lnTo>
                  <a:lnTo>
                    <a:pt x="15" y="9"/>
                  </a:lnTo>
                  <a:lnTo>
                    <a:pt x="9" y="5"/>
                  </a:lnTo>
                  <a:lnTo>
                    <a:pt x="4" y="9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96" name="Freeform 72"/>
            <p:cNvSpPr>
              <a:spLocks/>
            </p:cNvSpPr>
            <p:nvPr/>
          </p:nvSpPr>
          <p:spPr bwMode="auto">
            <a:xfrm>
              <a:off x="4195" y="229"/>
              <a:ext cx="581" cy="1136"/>
            </a:xfrm>
            <a:custGeom>
              <a:avLst/>
              <a:gdLst>
                <a:gd name="T0" fmla="*/ 1028 w 1162"/>
                <a:gd name="T1" fmla="*/ 2211 h 2271"/>
                <a:gd name="T2" fmla="*/ 951 w 1162"/>
                <a:gd name="T3" fmla="*/ 2025 h 2271"/>
                <a:gd name="T4" fmla="*/ 925 w 1162"/>
                <a:gd name="T5" fmla="*/ 1741 h 2271"/>
                <a:gd name="T6" fmla="*/ 940 w 1162"/>
                <a:gd name="T7" fmla="*/ 1289 h 2271"/>
                <a:gd name="T8" fmla="*/ 979 w 1162"/>
                <a:gd name="T9" fmla="*/ 695 h 2271"/>
                <a:gd name="T10" fmla="*/ 906 w 1162"/>
                <a:gd name="T11" fmla="*/ 301 h 2271"/>
                <a:gd name="T12" fmla="*/ 964 w 1162"/>
                <a:gd name="T13" fmla="*/ 207 h 2271"/>
                <a:gd name="T14" fmla="*/ 1058 w 1162"/>
                <a:gd name="T15" fmla="*/ 141 h 2271"/>
                <a:gd name="T16" fmla="*/ 1133 w 1162"/>
                <a:gd name="T17" fmla="*/ 145 h 2271"/>
                <a:gd name="T18" fmla="*/ 1118 w 1162"/>
                <a:gd name="T19" fmla="*/ 72 h 2271"/>
                <a:gd name="T20" fmla="*/ 1004 w 1162"/>
                <a:gd name="T21" fmla="*/ 62 h 2271"/>
                <a:gd name="T22" fmla="*/ 928 w 1162"/>
                <a:gd name="T23" fmla="*/ 47 h 2271"/>
                <a:gd name="T24" fmla="*/ 844 w 1162"/>
                <a:gd name="T25" fmla="*/ 55 h 2271"/>
                <a:gd name="T26" fmla="*/ 799 w 1162"/>
                <a:gd name="T27" fmla="*/ 2 h 2271"/>
                <a:gd name="T28" fmla="*/ 793 w 1162"/>
                <a:gd name="T29" fmla="*/ 66 h 2271"/>
                <a:gd name="T30" fmla="*/ 729 w 1162"/>
                <a:gd name="T31" fmla="*/ 53 h 2271"/>
                <a:gd name="T32" fmla="*/ 697 w 1162"/>
                <a:gd name="T33" fmla="*/ 94 h 2271"/>
                <a:gd name="T34" fmla="*/ 695 w 1162"/>
                <a:gd name="T35" fmla="*/ 145 h 2271"/>
                <a:gd name="T36" fmla="*/ 759 w 1162"/>
                <a:gd name="T37" fmla="*/ 366 h 2271"/>
                <a:gd name="T38" fmla="*/ 727 w 1162"/>
                <a:gd name="T39" fmla="*/ 768 h 2271"/>
                <a:gd name="T40" fmla="*/ 639 w 1162"/>
                <a:gd name="T41" fmla="*/ 919 h 2271"/>
                <a:gd name="T42" fmla="*/ 532 w 1162"/>
                <a:gd name="T43" fmla="*/ 1056 h 2271"/>
                <a:gd name="T44" fmla="*/ 301 w 1162"/>
                <a:gd name="T45" fmla="*/ 1180 h 2271"/>
                <a:gd name="T46" fmla="*/ 165 w 1162"/>
                <a:gd name="T47" fmla="*/ 1371 h 2271"/>
                <a:gd name="T48" fmla="*/ 82 w 1162"/>
                <a:gd name="T49" fmla="*/ 1679 h 2271"/>
                <a:gd name="T50" fmla="*/ 30 w 1162"/>
                <a:gd name="T51" fmla="*/ 1794 h 2271"/>
                <a:gd name="T52" fmla="*/ 26 w 1162"/>
                <a:gd name="T53" fmla="*/ 1875 h 2271"/>
                <a:gd name="T54" fmla="*/ 60 w 1162"/>
                <a:gd name="T55" fmla="*/ 1824 h 2271"/>
                <a:gd name="T56" fmla="*/ 148 w 1162"/>
                <a:gd name="T57" fmla="*/ 1674 h 2271"/>
                <a:gd name="T58" fmla="*/ 188 w 1162"/>
                <a:gd name="T59" fmla="*/ 1388 h 2271"/>
                <a:gd name="T60" fmla="*/ 205 w 1162"/>
                <a:gd name="T61" fmla="*/ 1670 h 2271"/>
                <a:gd name="T62" fmla="*/ 182 w 1162"/>
                <a:gd name="T63" fmla="*/ 2027 h 2271"/>
                <a:gd name="T64" fmla="*/ 212 w 1162"/>
                <a:gd name="T65" fmla="*/ 2226 h 2271"/>
                <a:gd name="T66" fmla="*/ 306 w 1162"/>
                <a:gd name="T67" fmla="*/ 2252 h 2271"/>
                <a:gd name="T68" fmla="*/ 252 w 1162"/>
                <a:gd name="T69" fmla="*/ 2149 h 2271"/>
                <a:gd name="T70" fmla="*/ 229 w 1162"/>
                <a:gd name="T71" fmla="*/ 1839 h 2271"/>
                <a:gd name="T72" fmla="*/ 302 w 1162"/>
                <a:gd name="T73" fmla="*/ 1708 h 2271"/>
                <a:gd name="T74" fmla="*/ 282 w 1162"/>
                <a:gd name="T75" fmla="*/ 1835 h 2271"/>
                <a:gd name="T76" fmla="*/ 361 w 1162"/>
                <a:gd name="T77" fmla="*/ 1959 h 2271"/>
                <a:gd name="T78" fmla="*/ 430 w 1162"/>
                <a:gd name="T79" fmla="*/ 2187 h 2271"/>
                <a:gd name="T80" fmla="*/ 472 w 1162"/>
                <a:gd name="T81" fmla="*/ 2247 h 2271"/>
                <a:gd name="T82" fmla="*/ 571 w 1162"/>
                <a:gd name="T83" fmla="*/ 2269 h 2271"/>
                <a:gd name="T84" fmla="*/ 524 w 1162"/>
                <a:gd name="T85" fmla="*/ 2189 h 2271"/>
                <a:gd name="T86" fmla="*/ 419 w 1162"/>
                <a:gd name="T87" fmla="*/ 1986 h 2271"/>
                <a:gd name="T88" fmla="*/ 376 w 1162"/>
                <a:gd name="T89" fmla="*/ 1807 h 2271"/>
                <a:gd name="T90" fmla="*/ 524 w 1162"/>
                <a:gd name="T91" fmla="*/ 1497 h 2271"/>
                <a:gd name="T92" fmla="*/ 675 w 1162"/>
                <a:gd name="T93" fmla="*/ 1469 h 2271"/>
                <a:gd name="T94" fmla="*/ 727 w 1162"/>
                <a:gd name="T95" fmla="*/ 1830 h 2271"/>
                <a:gd name="T96" fmla="*/ 714 w 1162"/>
                <a:gd name="T97" fmla="*/ 1999 h 2271"/>
                <a:gd name="T98" fmla="*/ 740 w 1162"/>
                <a:gd name="T99" fmla="*/ 2189 h 2271"/>
                <a:gd name="T100" fmla="*/ 776 w 1162"/>
                <a:gd name="T101" fmla="*/ 2254 h 2271"/>
                <a:gd name="T102" fmla="*/ 833 w 1162"/>
                <a:gd name="T103" fmla="*/ 2256 h 2271"/>
                <a:gd name="T104" fmla="*/ 780 w 1162"/>
                <a:gd name="T105" fmla="*/ 2175 h 2271"/>
                <a:gd name="T106" fmla="*/ 816 w 1162"/>
                <a:gd name="T107" fmla="*/ 1794 h 2271"/>
                <a:gd name="T108" fmla="*/ 876 w 1162"/>
                <a:gd name="T109" fmla="*/ 1903 h 2271"/>
                <a:gd name="T110" fmla="*/ 968 w 1162"/>
                <a:gd name="T111" fmla="*/ 2234 h 2271"/>
                <a:gd name="T112" fmla="*/ 1054 w 1162"/>
                <a:gd name="T113" fmla="*/ 2269 h 227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162"/>
                <a:gd name="T172" fmla="*/ 0 h 2271"/>
                <a:gd name="T173" fmla="*/ 1162 w 1162"/>
                <a:gd name="T174" fmla="*/ 2271 h 227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162" h="2271">
                  <a:moveTo>
                    <a:pt x="1075" y="2262"/>
                  </a:moveTo>
                  <a:lnTo>
                    <a:pt x="1069" y="2252"/>
                  </a:lnTo>
                  <a:lnTo>
                    <a:pt x="1062" y="2245"/>
                  </a:lnTo>
                  <a:lnTo>
                    <a:pt x="1056" y="2235"/>
                  </a:lnTo>
                  <a:lnTo>
                    <a:pt x="1051" y="2226"/>
                  </a:lnTo>
                  <a:lnTo>
                    <a:pt x="1043" y="2220"/>
                  </a:lnTo>
                  <a:lnTo>
                    <a:pt x="1036" y="2215"/>
                  </a:lnTo>
                  <a:lnTo>
                    <a:pt x="1028" y="2211"/>
                  </a:lnTo>
                  <a:lnTo>
                    <a:pt x="1019" y="2209"/>
                  </a:lnTo>
                  <a:lnTo>
                    <a:pt x="1006" y="2187"/>
                  </a:lnTo>
                  <a:lnTo>
                    <a:pt x="994" y="2160"/>
                  </a:lnTo>
                  <a:lnTo>
                    <a:pt x="983" y="2132"/>
                  </a:lnTo>
                  <a:lnTo>
                    <a:pt x="972" y="2104"/>
                  </a:lnTo>
                  <a:lnTo>
                    <a:pt x="964" y="2076"/>
                  </a:lnTo>
                  <a:lnTo>
                    <a:pt x="957" y="2050"/>
                  </a:lnTo>
                  <a:lnTo>
                    <a:pt x="951" y="2025"/>
                  </a:lnTo>
                  <a:lnTo>
                    <a:pt x="947" y="2004"/>
                  </a:lnTo>
                  <a:lnTo>
                    <a:pt x="942" y="1965"/>
                  </a:lnTo>
                  <a:lnTo>
                    <a:pt x="934" y="1922"/>
                  </a:lnTo>
                  <a:lnTo>
                    <a:pt x="925" y="1880"/>
                  </a:lnTo>
                  <a:lnTo>
                    <a:pt x="913" y="1850"/>
                  </a:lnTo>
                  <a:lnTo>
                    <a:pt x="928" y="1822"/>
                  </a:lnTo>
                  <a:lnTo>
                    <a:pt x="932" y="1785"/>
                  </a:lnTo>
                  <a:lnTo>
                    <a:pt x="925" y="1741"/>
                  </a:lnTo>
                  <a:lnTo>
                    <a:pt x="902" y="1698"/>
                  </a:lnTo>
                  <a:lnTo>
                    <a:pt x="900" y="1634"/>
                  </a:lnTo>
                  <a:lnTo>
                    <a:pt x="898" y="1572"/>
                  </a:lnTo>
                  <a:lnTo>
                    <a:pt x="902" y="1509"/>
                  </a:lnTo>
                  <a:lnTo>
                    <a:pt x="906" y="1448"/>
                  </a:lnTo>
                  <a:lnTo>
                    <a:pt x="913" y="1392"/>
                  </a:lnTo>
                  <a:lnTo>
                    <a:pt x="925" y="1338"/>
                  </a:lnTo>
                  <a:lnTo>
                    <a:pt x="940" y="1289"/>
                  </a:lnTo>
                  <a:lnTo>
                    <a:pt x="957" y="1246"/>
                  </a:lnTo>
                  <a:lnTo>
                    <a:pt x="975" y="1212"/>
                  </a:lnTo>
                  <a:lnTo>
                    <a:pt x="987" y="1185"/>
                  </a:lnTo>
                  <a:lnTo>
                    <a:pt x="987" y="1150"/>
                  </a:lnTo>
                  <a:lnTo>
                    <a:pt x="970" y="1088"/>
                  </a:lnTo>
                  <a:lnTo>
                    <a:pt x="974" y="1001"/>
                  </a:lnTo>
                  <a:lnTo>
                    <a:pt x="979" y="859"/>
                  </a:lnTo>
                  <a:lnTo>
                    <a:pt x="979" y="695"/>
                  </a:lnTo>
                  <a:lnTo>
                    <a:pt x="960" y="543"/>
                  </a:lnTo>
                  <a:lnTo>
                    <a:pt x="949" y="502"/>
                  </a:lnTo>
                  <a:lnTo>
                    <a:pt x="940" y="464"/>
                  </a:lnTo>
                  <a:lnTo>
                    <a:pt x="930" y="430"/>
                  </a:lnTo>
                  <a:lnTo>
                    <a:pt x="923" y="398"/>
                  </a:lnTo>
                  <a:lnTo>
                    <a:pt x="915" y="366"/>
                  </a:lnTo>
                  <a:lnTo>
                    <a:pt x="910" y="335"/>
                  </a:lnTo>
                  <a:lnTo>
                    <a:pt x="906" y="301"/>
                  </a:lnTo>
                  <a:lnTo>
                    <a:pt x="904" y="263"/>
                  </a:lnTo>
                  <a:lnTo>
                    <a:pt x="913" y="258"/>
                  </a:lnTo>
                  <a:lnTo>
                    <a:pt x="923" y="252"/>
                  </a:lnTo>
                  <a:lnTo>
                    <a:pt x="932" y="244"/>
                  </a:lnTo>
                  <a:lnTo>
                    <a:pt x="943" y="237"/>
                  </a:lnTo>
                  <a:lnTo>
                    <a:pt x="951" y="227"/>
                  </a:lnTo>
                  <a:lnTo>
                    <a:pt x="959" y="218"/>
                  </a:lnTo>
                  <a:lnTo>
                    <a:pt x="964" y="207"/>
                  </a:lnTo>
                  <a:lnTo>
                    <a:pt x="966" y="196"/>
                  </a:lnTo>
                  <a:lnTo>
                    <a:pt x="983" y="188"/>
                  </a:lnTo>
                  <a:lnTo>
                    <a:pt x="996" y="181"/>
                  </a:lnTo>
                  <a:lnTo>
                    <a:pt x="1009" y="171"/>
                  </a:lnTo>
                  <a:lnTo>
                    <a:pt x="1022" y="162"/>
                  </a:lnTo>
                  <a:lnTo>
                    <a:pt x="1034" y="154"/>
                  </a:lnTo>
                  <a:lnTo>
                    <a:pt x="1045" y="147"/>
                  </a:lnTo>
                  <a:lnTo>
                    <a:pt x="1058" y="141"/>
                  </a:lnTo>
                  <a:lnTo>
                    <a:pt x="1071" y="139"/>
                  </a:lnTo>
                  <a:lnTo>
                    <a:pt x="1079" y="141"/>
                  </a:lnTo>
                  <a:lnTo>
                    <a:pt x="1088" y="143"/>
                  </a:lnTo>
                  <a:lnTo>
                    <a:pt x="1098" y="145"/>
                  </a:lnTo>
                  <a:lnTo>
                    <a:pt x="1109" y="147"/>
                  </a:lnTo>
                  <a:lnTo>
                    <a:pt x="1118" y="147"/>
                  </a:lnTo>
                  <a:lnTo>
                    <a:pt x="1126" y="147"/>
                  </a:lnTo>
                  <a:lnTo>
                    <a:pt x="1133" y="145"/>
                  </a:lnTo>
                  <a:lnTo>
                    <a:pt x="1139" y="141"/>
                  </a:lnTo>
                  <a:lnTo>
                    <a:pt x="1150" y="128"/>
                  </a:lnTo>
                  <a:lnTo>
                    <a:pt x="1158" y="111"/>
                  </a:lnTo>
                  <a:lnTo>
                    <a:pt x="1162" y="96"/>
                  </a:lnTo>
                  <a:lnTo>
                    <a:pt x="1152" y="85"/>
                  </a:lnTo>
                  <a:lnTo>
                    <a:pt x="1143" y="81"/>
                  </a:lnTo>
                  <a:lnTo>
                    <a:pt x="1131" y="75"/>
                  </a:lnTo>
                  <a:lnTo>
                    <a:pt x="1118" y="72"/>
                  </a:lnTo>
                  <a:lnTo>
                    <a:pt x="1103" y="68"/>
                  </a:lnTo>
                  <a:lnTo>
                    <a:pt x="1088" y="64"/>
                  </a:lnTo>
                  <a:lnTo>
                    <a:pt x="1073" y="62"/>
                  </a:lnTo>
                  <a:lnTo>
                    <a:pt x="1058" y="60"/>
                  </a:lnTo>
                  <a:lnTo>
                    <a:pt x="1045" y="60"/>
                  </a:lnTo>
                  <a:lnTo>
                    <a:pt x="1032" y="60"/>
                  </a:lnTo>
                  <a:lnTo>
                    <a:pt x="1019" y="62"/>
                  </a:lnTo>
                  <a:lnTo>
                    <a:pt x="1004" y="62"/>
                  </a:lnTo>
                  <a:lnTo>
                    <a:pt x="989" y="62"/>
                  </a:lnTo>
                  <a:lnTo>
                    <a:pt x="975" y="62"/>
                  </a:lnTo>
                  <a:lnTo>
                    <a:pt x="960" y="62"/>
                  </a:lnTo>
                  <a:lnTo>
                    <a:pt x="949" y="62"/>
                  </a:lnTo>
                  <a:lnTo>
                    <a:pt x="940" y="62"/>
                  </a:lnTo>
                  <a:lnTo>
                    <a:pt x="940" y="57"/>
                  </a:lnTo>
                  <a:lnTo>
                    <a:pt x="936" y="51"/>
                  </a:lnTo>
                  <a:lnTo>
                    <a:pt x="928" y="47"/>
                  </a:lnTo>
                  <a:lnTo>
                    <a:pt x="921" y="45"/>
                  </a:lnTo>
                  <a:lnTo>
                    <a:pt x="912" y="43"/>
                  </a:lnTo>
                  <a:lnTo>
                    <a:pt x="902" y="45"/>
                  </a:lnTo>
                  <a:lnTo>
                    <a:pt x="893" y="49"/>
                  </a:lnTo>
                  <a:lnTo>
                    <a:pt x="885" y="57"/>
                  </a:lnTo>
                  <a:lnTo>
                    <a:pt x="872" y="55"/>
                  </a:lnTo>
                  <a:lnTo>
                    <a:pt x="857" y="55"/>
                  </a:lnTo>
                  <a:lnTo>
                    <a:pt x="844" y="55"/>
                  </a:lnTo>
                  <a:lnTo>
                    <a:pt x="831" y="58"/>
                  </a:lnTo>
                  <a:lnTo>
                    <a:pt x="823" y="49"/>
                  </a:lnTo>
                  <a:lnTo>
                    <a:pt x="816" y="40"/>
                  </a:lnTo>
                  <a:lnTo>
                    <a:pt x="810" y="30"/>
                  </a:lnTo>
                  <a:lnTo>
                    <a:pt x="802" y="25"/>
                  </a:lnTo>
                  <a:lnTo>
                    <a:pt x="810" y="15"/>
                  </a:lnTo>
                  <a:lnTo>
                    <a:pt x="808" y="8"/>
                  </a:lnTo>
                  <a:lnTo>
                    <a:pt x="799" y="2"/>
                  </a:lnTo>
                  <a:lnTo>
                    <a:pt x="778" y="0"/>
                  </a:lnTo>
                  <a:lnTo>
                    <a:pt x="759" y="6"/>
                  </a:lnTo>
                  <a:lnTo>
                    <a:pt x="752" y="17"/>
                  </a:lnTo>
                  <a:lnTo>
                    <a:pt x="755" y="26"/>
                  </a:lnTo>
                  <a:lnTo>
                    <a:pt x="769" y="30"/>
                  </a:lnTo>
                  <a:lnTo>
                    <a:pt x="776" y="42"/>
                  </a:lnTo>
                  <a:lnTo>
                    <a:pt x="784" y="55"/>
                  </a:lnTo>
                  <a:lnTo>
                    <a:pt x="793" y="66"/>
                  </a:lnTo>
                  <a:lnTo>
                    <a:pt x="799" y="75"/>
                  </a:lnTo>
                  <a:lnTo>
                    <a:pt x="789" y="77"/>
                  </a:lnTo>
                  <a:lnTo>
                    <a:pt x="780" y="77"/>
                  </a:lnTo>
                  <a:lnTo>
                    <a:pt x="771" y="75"/>
                  </a:lnTo>
                  <a:lnTo>
                    <a:pt x="761" y="72"/>
                  </a:lnTo>
                  <a:lnTo>
                    <a:pt x="750" y="66"/>
                  </a:lnTo>
                  <a:lnTo>
                    <a:pt x="739" y="60"/>
                  </a:lnTo>
                  <a:lnTo>
                    <a:pt x="729" y="53"/>
                  </a:lnTo>
                  <a:lnTo>
                    <a:pt x="718" y="45"/>
                  </a:lnTo>
                  <a:lnTo>
                    <a:pt x="718" y="57"/>
                  </a:lnTo>
                  <a:lnTo>
                    <a:pt x="720" y="70"/>
                  </a:lnTo>
                  <a:lnTo>
                    <a:pt x="724" y="83"/>
                  </a:lnTo>
                  <a:lnTo>
                    <a:pt x="729" y="94"/>
                  </a:lnTo>
                  <a:lnTo>
                    <a:pt x="720" y="92"/>
                  </a:lnTo>
                  <a:lnTo>
                    <a:pt x="708" y="92"/>
                  </a:lnTo>
                  <a:lnTo>
                    <a:pt x="697" y="94"/>
                  </a:lnTo>
                  <a:lnTo>
                    <a:pt x="686" y="96"/>
                  </a:lnTo>
                  <a:lnTo>
                    <a:pt x="677" y="100"/>
                  </a:lnTo>
                  <a:lnTo>
                    <a:pt x="667" y="105"/>
                  </a:lnTo>
                  <a:lnTo>
                    <a:pt x="660" y="109"/>
                  </a:lnTo>
                  <a:lnTo>
                    <a:pt x="656" y="113"/>
                  </a:lnTo>
                  <a:lnTo>
                    <a:pt x="667" y="124"/>
                  </a:lnTo>
                  <a:lnTo>
                    <a:pt x="682" y="135"/>
                  </a:lnTo>
                  <a:lnTo>
                    <a:pt x="695" y="145"/>
                  </a:lnTo>
                  <a:lnTo>
                    <a:pt x="710" y="152"/>
                  </a:lnTo>
                  <a:lnTo>
                    <a:pt x="727" y="158"/>
                  </a:lnTo>
                  <a:lnTo>
                    <a:pt x="744" y="162"/>
                  </a:lnTo>
                  <a:lnTo>
                    <a:pt x="759" y="164"/>
                  </a:lnTo>
                  <a:lnTo>
                    <a:pt x="776" y="162"/>
                  </a:lnTo>
                  <a:lnTo>
                    <a:pt x="761" y="231"/>
                  </a:lnTo>
                  <a:lnTo>
                    <a:pt x="757" y="299"/>
                  </a:lnTo>
                  <a:lnTo>
                    <a:pt x="759" y="366"/>
                  </a:lnTo>
                  <a:lnTo>
                    <a:pt x="765" y="436"/>
                  </a:lnTo>
                  <a:lnTo>
                    <a:pt x="772" y="509"/>
                  </a:lnTo>
                  <a:lnTo>
                    <a:pt x="778" y="584"/>
                  </a:lnTo>
                  <a:lnTo>
                    <a:pt x="778" y="658"/>
                  </a:lnTo>
                  <a:lnTo>
                    <a:pt x="769" y="721"/>
                  </a:lnTo>
                  <a:lnTo>
                    <a:pt x="755" y="737"/>
                  </a:lnTo>
                  <a:lnTo>
                    <a:pt x="742" y="753"/>
                  </a:lnTo>
                  <a:lnTo>
                    <a:pt x="727" y="768"/>
                  </a:lnTo>
                  <a:lnTo>
                    <a:pt x="712" y="785"/>
                  </a:lnTo>
                  <a:lnTo>
                    <a:pt x="697" y="800"/>
                  </a:lnTo>
                  <a:lnTo>
                    <a:pt x="686" y="815"/>
                  </a:lnTo>
                  <a:lnTo>
                    <a:pt x="675" y="830"/>
                  </a:lnTo>
                  <a:lnTo>
                    <a:pt x="669" y="844"/>
                  </a:lnTo>
                  <a:lnTo>
                    <a:pt x="660" y="870"/>
                  </a:lnTo>
                  <a:lnTo>
                    <a:pt x="650" y="894"/>
                  </a:lnTo>
                  <a:lnTo>
                    <a:pt x="639" y="919"/>
                  </a:lnTo>
                  <a:lnTo>
                    <a:pt x="624" y="943"/>
                  </a:lnTo>
                  <a:lnTo>
                    <a:pt x="616" y="956"/>
                  </a:lnTo>
                  <a:lnTo>
                    <a:pt x="609" y="971"/>
                  </a:lnTo>
                  <a:lnTo>
                    <a:pt x="599" y="986"/>
                  </a:lnTo>
                  <a:lnTo>
                    <a:pt x="586" y="1003"/>
                  </a:lnTo>
                  <a:lnTo>
                    <a:pt x="573" y="1020"/>
                  </a:lnTo>
                  <a:lnTo>
                    <a:pt x="554" y="1039"/>
                  </a:lnTo>
                  <a:lnTo>
                    <a:pt x="532" y="1056"/>
                  </a:lnTo>
                  <a:lnTo>
                    <a:pt x="504" y="1073"/>
                  </a:lnTo>
                  <a:lnTo>
                    <a:pt x="472" y="1090"/>
                  </a:lnTo>
                  <a:lnTo>
                    <a:pt x="440" y="1105"/>
                  </a:lnTo>
                  <a:lnTo>
                    <a:pt x="408" y="1120"/>
                  </a:lnTo>
                  <a:lnTo>
                    <a:pt x="376" y="1135"/>
                  </a:lnTo>
                  <a:lnTo>
                    <a:pt x="348" y="1150"/>
                  </a:lnTo>
                  <a:lnTo>
                    <a:pt x="321" y="1165"/>
                  </a:lnTo>
                  <a:lnTo>
                    <a:pt x="301" y="1180"/>
                  </a:lnTo>
                  <a:lnTo>
                    <a:pt x="284" y="1193"/>
                  </a:lnTo>
                  <a:lnTo>
                    <a:pt x="269" y="1206"/>
                  </a:lnTo>
                  <a:lnTo>
                    <a:pt x="252" y="1223"/>
                  </a:lnTo>
                  <a:lnTo>
                    <a:pt x="233" y="1244"/>
                  </a:lnTo>
                  <a:lnTo>
                    <a:pt x="214" y="1268"/>
                  </a:lnTo>
                  <a:lnTo>
                    <a:pt x="195" y="1298"/>
                  </a:lnTo>
                  <a:lnTo>
                    <a:pt x="178" y="1332"/>
                  </a:lnTo>
                  <a:lnTo>
                    <a:pt x="165" y="1371"/>
                  </a:lnTo>
                  <a:lnTo>
                    <a:pt x="154" y="1418"/>
                  </a:lnTo>
                  <a:lnTo>
                    <a:pt x="143" y="1505"/>
                  </a:lnTo>
                  <a:lnTo>
                    <a:pt x="137" y="1571"/>
                  </a:lnTo>
                  <a:lnTo>
                    <a:pt x="133" y="1623"/>
                  </a:lnTo>
                  <a:lnTo>
                    <a:pt x="124" y="1666"/>
                  </a:lnTo>
                  <a:lnTo>
                    <a:pt x="107" y="1670"/>
                  </a:lnTo>
                  <a:lnTo>
                    <a:pt x="94" y="1676"/>
                  </a:lnTo>
                  <a:lnTo>
                    <a:pt x="82" y="1679"/>
                  </a:lnTo>
                  <a:lnTo>
                    <a:pt x="71" y="1685"/>
                  </a:lnTo>
                  <a:lnTo>
                    <a:pt x="64" y="1693"/>
                  </a:lnTo>
                  <a:lnTo>
                    <a:pt x="56" y="1700"/>
                  </a:lnTo>
                  <a:lnTo>
                    <a:pt x="50" y="1708"/>
                  </a:lnTo>
                  <a:lnTo>
                    <a:pt x="45" y="1719"/>
                  </a:lnTo>
                  <a:lnTo>
                    <a:pt x="37" y="1743"/>
                  </a:lnTo>
                  <a:lnTo>
                    <a:pt x="32" y="1770"/>
                  </a:lnTo>
                  <a:lnTo>
                    <a:pt x="30" y="1794"/>
                  </a:lnTo>
                  <a:lnTo>
                    <a:pt x="30" y="1817"/>
                  </a:lnTo>
                  <a:lnTo>
                    <a:pt x="26" y="1847"/>
                  </a:lnTo>
                  <a:lnTo>
                    <a:pt x="15" y="1871"/>
                  </a:lnTo>
                  <a:lnTo>
                    <a:pt x="5" y="1894"/>
                  </a:lnTo>
                  <a:lnTo>
                    <a:pt x="0" y="1920"/>
                  </a:lnTo>
                  <a:lnTo>
                    <a:pt x="9" y="1901"/>
                  </a:lnTo>
                  <a:lnTo>
                    <a:pt x="17" y="1888"/>
                  </a:lnTo>
                  <a:lnTo>
                    <a:pt x="26" y="1875"/>
                  </a:lnTo>
                  <a:lnTo>
                    <a:pt x="37" y="1862"/>
                  </a:lnTo>
                  <a:lnTo>
                    <a:pt x="37" y="1871"/>
                  </a:lnTo>
                  <a:lnTo>
                    <a:pt x="39" y="1882"/>
                  </a:lnTo>
                  <a:lnTo>
                    <a:pt x="41" y="1894"/>
                  </a:lnTo>
                  <a:lnTo>
                    <a:pt x="41" y="1903"/>
                  </a:lnTo>
                  <a:lnTo>
                    <a:pt x="45" y="1877"/>
                  </a:lnTo>
                  <a:lnTo>
                    <a:pt x="50" y="1850"/>
                  </a:lnTo>
                  <a:lnTo>
                    <a:pt x="60" y="1824"/>
                  </a:lnTo>
                  <a:lnTo>
                    <a:pt x="75" y="1800"/>
                  </a:lnTo>
                  <a:lnTo>
                    <a:pt x="86" y="1788"/>
                  </a:lnTo>
                  <a:lnTo>
                    <a:pt x="97" y="1777"/>
                  </a:lnTo>
                  <a:lnTo>
                    <a:pt x="111" y="1762"/>
                  </a:lnTo>
                  <a:lnTo>
                    <a:pt x="122" y="1745"/>
                  </a:lnTo>
                  <a:lnTo>
                    <a:pt x="133" y="1725"/>
                  </a:lnTo>
                  <a:lnTo>
                    <a:pt x="143" y="1702"/>
                  </a:lnTo>
                  <a:lnTo>
                    <a:pt x="148" y="1674"/>
                  </a:lnTo>
                  <a:lnTo>
                    <a:pt x="152" y="1642"/>
                  </a:lnTo>
                  <a:lnTo>
                    <a:pt x="152" y="1606"/>
                  </a:lnTo>
                  <a:lnTo>
                    <a:pt x="154" y="1569"/>
                  </a:lnTo>
                  <a:lnTo>
                    <a:pt x="156" y="1529"/>
                  </a:lnTo>
                  <a:lnTo>
                    <a:pt x="160" y="1492"/>
                  </a:lnTo>
                  <a:lnTo>
                    <a:pt x="165" y="1454"/>
                  </a:lnTo>
                  <a:lnTo>
                    <a:pt x="175" y="1420"/>
                  </a:lnTo>
                  <a:lnTo>
                    <a:pt x="188" y="1388"/>
                  </a:lnTo>
                  <a:lnTo>
                    <a:pt x="207" y="1360"/>
                  </a:lnTo>
                  <a:lnTo>
                    <a:pt x="220" y="1415"/>
                  </a:lnTo>
                  <a:lnTo>
                    <a:pt x="229" y="1475"/>
                  </a:lnTo>
                  <a:lnTo>
                    <a:pt x="233" y="1533"/>
                  </a:lnTo>
                  <a:lnTo>
                    <a:pt x="233" y="1586"/>
                  </a:lnTo>
                  <a:lnTo>
                    <a:pt x="227" y="1619"/>
                  </a:lnTo>
                  <a:lnTo>
                    <a:pt x="216" y="1646"/>
                  </a:lnTo>
                  <a:lnTo>
                    <a:pt x="205" y="1670"/>
                  </a:lnTo>
                  <a:lnTo>
                    <a:pt x="190" y="1689"/>
                  </a:lnTo>
                  <a:lnTo>
                    <a:pt x="176" y="1706"/>
                  </a:lnTo>
                  <a:lnTo>
                    <a:pt x="167" y="1719"/>
                  </a:lnTo>
                  <a:lnTo>
                    <a:pt x="160" y="1734"/>
                  </a:lnTo>
                  <a:lnTo>
                    <a:pt x="158" y="1749"/>
                  </a:lnTo>
                  <a:lnTo>
                    <a:pt x="165" y="1807"/>
                  </a:lnTo>
                  <a:lnTo>
                    <a:pt x="176" y="1905"/>
                  </a:lnTo>
                  <a:lnTo>
                    <a:pt x="182" y="2027"/>
                  </a:lnTo>
                  <a:lnTo>
                    <a:pt x="175" y="2147"/>
                  </a:lnTo>
                  <a:lnTo>
                    <a:pt x="184" y="2162"/>
                  </a:lnTo>
                  <a:lnTo>
                    <a:pt x="195" y="2179"/>
                  </a:lnTo>
                  <a:lnTo>
                    <a:pt x="208" y="2192"/>
                  </a:lnTo>
                  <a:lnTo>
                    <a:pt x="223" y="2204"/>
                  </a:lnTo>
                  <a:lnTo>
                    <a:pt x="218" y="2211"/>
                  </a:lnTo>
                  <a:lnTo>
                    <a:pt x="216" y="2219"/>
                  </a:lnTo>
                  <a:lnTo>
                    <a:pt x="212" y="2226"/>
                  </a:lnTo>
                  <a:lnTo>
                    <a:pt x="212" y="2230"/>
                  </a:lnTo>
                  <a:lnTo>
                    <a:pt x="222" y="2235"/>
                  </a:lnTo>
                  <a:lnTo>
                    <a:pt x="233" y="2241"/>
                  </a:lnTo>
                  <a:lnTo>
                    <a:pt x="246" y="2247"/>
                  </a:lnTo>
                  <a:lnTo>
                    <a:pt x="259" y="2250"/>
                  </a:lnTo>
                  <a:lnTo>
                    <a:pt x="274" y="2252"/>
                  </a:lnTo>
                  <a:lnTo>
                    <a:pt x="289" y="2254"/>
                  </a:lnTo>
                  <a:lnTo>
                    <a:pt x="306" y="2252"/>
                  </a:lnTo>
                  <a:lnTo>
                    <a:pt x="323" y="2247"/>
                  </a:lnTo>
                  <a:lnTo>
                    <a:pt x="319" y="2228"/>
                  </a:lnTo>
                  <a:lnTo>
                    <a:pt x="310" y="2211"/>
                  </a:lnTo>
                  <a:lnTo>
                    <a:pt x="299" y="2198"/>
                  </a:lnTo>
                  <a:lnTo>
                    <a:pt x="285" y="2183"/>
                  </a:lnTo>
                  <a:lnTo>
                    <a:pt x="272" y="2172"/>
                  </a:lnTo>
                  <a:lnTo>
                    <a:pt x="261" y="2160"/>
                  </a:lnTo>
                  <a:lnTo>
                    <a:pt x="252" y="2149"/>
                  </a:lnTo>
                  <a:lnTo>
                    <a:pt x="246" y="2138"/>
                  </a:lnTo>
                  <a:lnTo>
                    <a:pt x="238" y="2113"/>
                  </a:lnTo>
                  <a:lnTo>
                    <a:pt x="233" y="2085"/>
                  </a:lnTo>
                  <a:lnTo>
                    <a:pt x="229" y="2057"/>
                  </a:lnTo>
                  <a:lnTo>
                    <a:pt x="227" y="2029"/>
                  </a:lnTo>
                  <a:lnTo>
                    <a:pt x="227" y="1982"/>
                  </a:lnTo>
                  <a:lnTo>
                    <a:pt x="227" y="1911"/>
                  </a:lnTo>
                  <a:lnTo>
                    <a:pt x="229" y="1839"/>
                  </a:lnTo>
                  <a:lnTo>
                    <a:pt x="238" y="1790"/>
                  </a:lnTo>
                  <a:lnTo>
                    <a:pt x="246" y="1775"/>
                  </a:lnTo>
                  <a:lnTo>
                    <a:pt x="255" y="1762"/>
                  </a:lnTo>
                  <a:lnTo>
                    <a:pt x="265" y="1747"/>
                  </a:lnTo>
                  <a:lnTo>
                    <a:pt x="276" y="1736"/>
                  </a:lnTo>
                  <a:lnTo>
                    <a:pt x="285" y="1725"/>
                  </a:lnTo>
                  <a:lnTo>
                    <a:pt x="295" y="1715"/>
                  </a:lnTo>
                  <a:lnTo>
                    <a:pt x="302" y="1708"/>
                  </a:lnTo>
                  <a:lnTo>
                    <a:pt x="308" y="1702"/>
                  </a:lnTo>
                  <a:lnTo>
                    <a:pt x="302" y="1725"/>
                  </a:lnTo>
                  <a:lnTo>
                    <a:pt x="295" y="1751"/>
                  </a:lnTo>
                  <a:lnTo>
                    <a:pt x="284" y="1773"/>
                  </a:lnTo>
                  <a:lnTo>
                    <a:pt x="276" y="1788"/>
                  </a:lnTo>
                  <a:lnTo>
                    <a:pt x="272" y="1800"/>
                  </a:lnTo>
                  <a:lnTo>
                    <a:pt x="274" y="1817"/>
                  </a:lnTo>
                  <a:lnTo>
                    <a:pt x="282" y="1835"/>
                  </a:lnTo>
                  <a:lnTo>
                    <a:pt x="291" y="1852"/>
                  </a:lnTo>
                  <a:lnTo>
                    <a:pt x="299" y="1862"/>
                  </a:lnTo>
                  <a:lnTo>
                    <a:pt x="308" y="1875"/>
                  </a:lnTo>
                  <a:lnTo>
                    <a:pt x="317" y="1890"/>
                  </a:lnTo>
                  <a:lnTo>
                    <a:pt x="329" y="1907"/>
                  </a:lnTo>
                  <a:lnTo>
                    <a:pt x="340" y="1924"/>
                  </a:lnTo>
                  <a:lnTo>
                    <a:pt x="351" y="1942"/>
                  </a:lnTo>
                  <a:lnTo>
                    <a:pt x="361" y="1959"/>
                  </a:lnTo>
                  <a:lnTo>
                    <a:pt x="368" y="1974"/>
                  </a:lnTo>
                  <a:lnTo>
                    <a:pt x="376" y="1995"/>
                  </a:lnTo>
                  <a:lnTo>
                    <a:pt x="383" y="2023"/>
                  </a:lnTo>
                  <a:lnTo>
                    <a:pt x="395" y="2057"/>
                  </a:lnTo>
                  <a:lnTo>
                    <a:pt x="404" y="2093"/>
                  </a:lnTo>
                  <a:lnTo>
                    <a:pt x="413" y="2128"/>
                  </a:lnTo>
                  <a:lnTo>
                    <a:pt x="423" y="2160"/>
                  </a:lnTo>
                  <a:lnTo>
                    <a:pt x="430" y="2187"/>
                  </a:lnTo>
                  <a:lnTo>
                    <a:pt x="436" y="2205"/>
                  </a:lnTo>
                  <a:lnTo>
                    <a:pt x="447" y="2213"/>
                  </a:lnTo>
                  <a:lnTo>
                    <a:pt x="460" y="2219"/>
                  </a:lnTo>
                  <a:lnTo>
                    <a:pt x="475" y="2224"/>
                  </a:lnTo>
                  <a:lnTo>
                    <a:pt x="490" y="2230"/>
                  </a:lnTo>
                  <a:lnTo>
                    <a:pt x="489" y="2235"/>
                  </a:lnTo>
                  <a:lnTo>
                    <a:pt x="481" y="2241"/>
                  </a:lnTo>
                  <a:lnTo>
                    <a:pt x="472" y="2247"/>
                  </a:lnTo>
                  <a:lnTo>
                    <a:pt x="462" y="2250"/>
                  </a:lnTo>
                  <a:lnTo>
                    <a:pt x="475" y="2254"/>
                  </a:lnTo>
                  <a:lnTo>
                    <a:pt x="490" y="2260"/>
                  </a:lnTo>
                  <a:lnTo>
                    <a:pt x="505" y="2262"/>
                  </a:lnTo>
                  <a:lnTo>
                    <a:pt x="522" y="2266"/>
                  </a:lnTo>
                  <a:lnTo>
                    <a:pt x="539" y="2267"/>
                  </a:lnTo>
                  <a:lnTo>
                    <a:pt x="556" y="2267"/>
                  </a:lnTo>
                  <a:lnTo>
                    <a:pt x="571" y="2269"/>
                  </a:lnTo>
                  <a:lnTo>
                    <a:pt x="583" y="2269"/>
                  </a:lnTo>
                  <a:lnTo>
                    <a:pt x="583" y="2256"/>
                  </a:lnTo>
                  <a:lnTo>
                    <a:pt x="577" y="2247"/>
                  </a:lnTo>
                  <a:lnTo>
                    <a:pt x="569" y="2237"/>
                  </a:lnTo>
                  <a:lnTo>
                    <a:pt x="558" y="2230"/>
                  </a:lnTo>
                  <a:lnTo>
                    <a:pt x="551" y="2222"/>
                  </a:lnTo>
                  <a:lnTo>
                    <a:pt x="537" y="2209"/>
                  </a:lnTo>
                  <a:lnTo>
                    <a:pt x="524" y="2189"/>
                  </a:lnTo>
                  <a:lnTo>
                    <a:pt x="509" y="2166"/>
                  </a:lnTo>
                  <a:lnTo>
                    <a:pt x="492" y="2140"/>
                  </a:lnTo>
                  <a:lnTo>
                    <a:pt x="477" y="2115"/>
                  </a:lnTo>
                  <a:lnTo>
                    <a:pt x="464" y="2089"/>
                  </a:lnTo>
                  <a:lnTo>
                    <a:pt x="453" y="2066"/>
                  </a:lnTo>
                  <a:lnTo>
                    <a:pt x="443" y="2044"/>
                  </a:lnTo>
                  <a:lnTo>
                    <a:pt x="432" y="2016"/>
                  </a:lnTo>
                  <a:lnTo>
                    <a:pt x="419" y="1986"/>
                  </a:lnTo>
                  <a:lnTo>
                    <a:pt x="406" y="1957"/>
                  </a:lnTo>
                  <a:lnTo>
                    <a:pt x="395" y="1929"/>
                  </a:lnTo>
                  <a:lnTo>
                    <a:pt x="385" y="1905"/>
                  </a:lnTo>
                  <a:lnTo>
                    <a:pt x="378" y="1886"/>
                  </a:lnTo>
                  <a:lnTo>
                    <a:pt x="376" y="1877"/>
                  </a:lnTo>
                  <a:lnTo>
                    <a:pt x="376" y="1860"/>
                  </a:lnTo>
                  <a:lnTo>
                    <a:pt x="378" y="1835"/>
                  </a:lnTo>
                  <a:lnTo>
                    <a:pt x="376" y="1807"/>
                  </a:lnTo>
                  <a:lnTo>
                    <a:pt x="370" y="1781"/>
                  </a:lnTo>
                  <a:lnTo>
                    <a:pt x="381" y="1751"/>
                  </a:lnTo>
                  <a:lnTo>
                    <a:pt x="402" y="1715"/>
                  </a:lnTo>
                  <a:lnTo>
                    <a:pt x="426" y="1672"/>
                  </a:lnTo>
                  <a:lnTo>
                    <a:pt x="455" y="1627"/>
                  </a:lnTo>
                  <a:lnTo>
                    <a:pt x="481" y="1582"/>
                  </a:lnTo>
                  <a:lnTo>
                    <a:pt x="505" y="1537"/>
                  </a:lnTo>
                  <a:lnTo>
                    <a:pt x="524" y="1497"/>
                  </a:lnTo>
                  <a:lnTo>
                    <a:pt x="534" y="1462"/>
                  </a:lnTo>
                  <a:lnTo>
                    <a:pt x="551" y="1469"/>
                  </a:lnTo>
                  <a:lnTo>
                    <a:pt x="571" y="1473"/>
                  </a:lnTo>
                  <a:lnTo>
                    <a:pt x="592" y="1477"/>
                  </a:lnTo>
                  <a:lnTo>
                    <a:pt x="614" y="1478"/>
                  </a:lnTo>
                  <a:lnTo>
                    <a:pt x="637" y="1478"/>
                  </a:lnTo>
                  <a:lnTo>
                    <a:pt x="658" y="1475"/>
                  </a:lnTo>
                  <a:lnTo>
                    <a:pt x="675" y="1469"/>
                  </a:lnTo>
                  <a:lnTo>
                    <a:pt x="690" y="1462"/>
                  </a:lnTo>
                  <a:lnTo>
                    <a:pt x="703" y="1486"/>
                  </a:lnTo>
                  <a:lnTo>
                    <a:pt x="718" y="1514"/>
                  </a:lnTo>
                  <a:lnTo>
                    <a:pt x="731" y="1544"/>
                  </a:lnTo>
                  <a:lnTo>
                    <a:pt x="739" y="1569"/>
                  </a:lnTo>
                  <a:lnTo>
                    <a:pt x="739" y="1623"/>
                  </a:lnTo>
                  <a:lnTo>
                    <a:pt x="735" y="1721"/>
                  </a:lnTo>
                  <a:lnTo>
                    <a:pt x="727" y="1830"/>
                  </a:lnTo>
                  <a:lnTo>
                    <a:pt x="720" y="1916"/>
                  </a:lnTo>
                  <a:lnTo>
                    <a:pt x="722" y="1922"/>
                  </a:lnTo>
                  <a:lnTo>
                    <a:pt x="725" y="1927"/>
                  </a:lnTo>
                  <a:lnTo>
                    <a:pt x="729" y="1935"/>
                  </a:lnTo>
                  <a:lnTo>
                    <a:pt x="731" y="1941"/>
                  </a:lnTo>
                  <a:lnTo>
                    <a:pt x="727" y="1950"/>
                  </a:lnTo>
                  <a:lnTo>
                    <a:pt x="722" y="1971"/>
                  </a:lnTo>
                  <a:lnTo>
                    <a:pt x="714" y="1999"/>
                  </a:lnTo>
                  <a:lnTo>
                    <a:pt x="710" y="2031"/>
                  </a:lnTo>
                  <a:lnTo>
                    <a:pt x="710" y="2065"/>
                  </a:lnTo>
                  <a:lnTo>
                    <a:pt x="708" y="2096"/>
                  </a:lnTo>
                  <a:lnTo>
                    <a:pt x="708" y="2128"/>
                  </a:lnTo>
                  <a:lnTo>
                    <a:pt x="710" y="2158"/>
                  </a:lnTo>
                  <a:lnTo>
                    <a:pt x="718" y="2168"/>
                  </a:lnTo>
                  <a:lnTo>
                    <a:pt x="729" y="2179"/>
                  </a:lnTo>
                  <a:lnTo>
                    <a:pt x="740" y="2189"/>
                  </a:lnTo>
                  <a:lnTo>
                    <a:pt x="744" y="2192"/>
                  </a:lnTo>
                  <a:lnTo>
                    <a:pt x="744" y="2204"/>
                  </a:lnTo>
                  <a:lnTo>
                    <a:pt x="744" y="2219"/>
                  </a:lnTo>
                  <a:lnTo>
                    <a:pt x="744" y="2230"/>
                  </a:lnTo>
                  <a:lnTo>
                    <a:pt x="744" y="2235"/>
                  </a:lnTo>
                  <a:lnTo>
                    <a:pt x="757" y="2245"/>
                  </a:lnTo>
                  <a:lnTo>
                    <a:pt x="769" y="2250"/>
                  </a:lnTo>
                  <a:lnTo>
                    <a:pt x="776" y="2254"/>
                  </a:lnTo>
                  <a:lnTo>
                    <a:pt x="780" y="2254"/>
                  </a:lnTo>
                  <a:lnTo>
                    <a:pt x="782" y="2254"/>
                  </a:lnTo>
                  <a:lnTo>
                    <a:pt x="787" y="2254"/>
                  </a:lnTo>
                  <a:lnTo>
                    <a:pt x="795" y="2256"/>
                  </a:lnTo>
                  <a:lnTo>
                    <a:pt x="804" y="2256"/>
                  </a:lnTo>
                  <a:lnTo>
                    <a:pt x="814" y="2256"/>
                  </a:lnTo>
                  <a:lnTo>
                    <a:pt x="823" y="2256"/>
                  </a:lnTo>
                  <a:lnTo>
                    <a:pt x="833" y="2256"/>
                  </a:lnTo>
                  <a:lnTo>
                    <a:pt x="840" y="2254"/>
                  </a:lnTo>
                  <a:lnTo>
                    <a:pt x="838" y="2245"/>
                  </a:lnTo>
                  <a:lnTo>
                    <a:pt x="831" y="2234"/>
                  </a:lnTo>
                  <a:lnTo>
                    <a:pt x="821" y="2222"/>
                  </a:lnTo>
                  <a:lnTo>
                    <a:pt x="810" y="2209"/>
                  </a:lnTo>
                  <a:lnTo>
                    <a:pt x="799" y="2198"/>
                  </a:lnTo>
                  <a:lnTo>
                    <a:pt x="789" y="2185"/>
                  </a:lnTo>
                  <a:lnTo>
                    <a:pt x="780" y="2175"/>
                  </a:lnTo>
                  <a:lnTo>
                    <a:pt x="776" y="2168"/>
                  </a:lnTo>
                  <a:lnTo>
                    <a:pt x="774" y="2108"/>
                  </a:lnTo>
                  <a:lnTo>
                    <a:pt x="776" y="2025"/>
                  </a:lnTo>
                  <a:lnTo>
                    <a:pt x="778" y="1948"/>
                  </a:lnTo>
                  <a:lnTo>
                    <a:pt x="780" y="1903"/>
                  </a:lnTo>
                  <a:lnTo>
                    <a:pt x="797" y="1873"/>
                  </a:lnTo>
                  <a:lnTo>
                    <a:pt x="808" y="1839"/>
                  </a:lnTo>
                  <a:lnTo>
                    <a:pt x="816" y="1794"/>
                  </a:lnTo>
                  <a:lnTo>
                    <a:pt x="819" y="1730"/>
                  </a:lnTo>
                  <a:lnTo>
                    <a:pt x="831" y="1755"/>
                  </a:lnTo>
                  <a:lnTo>
                    <a:pt x="840" y="1783"/>
                  </a:lnTo>
                  <a:lnTo>
                    <a:pt x="849" y="1809"/>
                  </a:lnTo>
                  <a:lnTo>
                    <a:pt x="857" y="1835"/>
                  </a:lnTo>
                  <a:lnTo>
                    <a:pt x="865" y="1862"/>
                  </a:lnTo>
                  <a:lnTo>
                    <a:pt x="870" y="1884"/>
                  </a:lnTo>
                  <a:lnTo>
                    <a:pt x="876" y="1903"/>
                  </a:lnTo>
                  <a:lnTo>
                    <a:pt x="878" y="1916"/>
                  </a:lnTo>
                  <a:lnTo>
                    <a:pt x="881" y="1963"/>
                  </a:lnTo>
                  <a:lnTo>
                    <a:pt x="887" y="2042"/>
                  </a:lnTo>
                  <a:lnTo>
                    <a:pt x="902" y="2128"/>
                  </a:lnTo>
                  <a:lnTo>
                    <a:pt x="932" y="2202"/>
                  </a:lnTo>
                  <a:lnTo>
                    <a:pt x="957" y="2209"/>
                  </a:lnTo>
                  <a:lnTo>
                    <a:pt x="962" y="2220"/>
                  </a:lnTo>
                  <a:lnTo>
                    <a:pt x="968" y="2234"/>
                  </a:lnTo>
                  <a:lnTo>
                    <a:pt x="970" y="2247"/>
                  </a:lnTo>
                  <a:lnTo>
                    <a:pt x="972" y="2258"/>
                  </a:lnTo>
                  <a:lnTo>
                    <a:pt x="981" y="2262"/>
                  </a:lnTo>
                  <a:lnTo>
                    <a:pt x="992" y="2266"/>
                  </a:lnTo>
                  <a:lnTo>
                    <a:pt x="1007" y="2269"/>
                  </a:lnTo>
                  <a:lnTo>
                    <a:pt x="1024" y="2271"/>
                  </a:lnTo>
                  <a:lnTo>
                    <a:pt x="1039" y="2271"/>
                  </a:lnTo>
                  <a:lnTo>
                    <a:pt x="1054" y="2269"/>
                  </a:lnTo>
                  <a:lnTo>
                    <a:pt x="1066" y="2266"/>
                  </a:lnTo>
                  <a:lnTo>
                    <a:pt x="1075" y="226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97" name="Freeform 73"/>
            <p:cNvSpPr>
              <a:spLocks/>
            </p:cNvSpPr>
            <p:nvPr/>
          </p:nvSpPr>
          <p:spPr bwMode="auto">
            <a:xfrm>
              <a:off x="4646" y="273"/>
              <a:ext cx="70" cy="36"/>
            </a:xfrm>
            <a:custGeom>
              <a:avLst/>
              <a:gdLst>
                <a:gd name="T0" fmla="*/ 141 w 141"/>
                <a:gd name="T1" fmla="*/ 8 h 72"/>
                <a:gd name="T2" fmla="*/ 130 w 141"/>
                <a:gd name="T3" fmla="*/ 6 h 72"/>
                <a:gd name="T4" fmla="*/ 117 w 141"/>
                <a:gd name="T5" fmla="*/ 4 h 72"/>
                <a:gd name="T6" fmla="*/ 104 w 141"/>
                <a:gd name="T7" fmla="*/ 2 h 72"/>
                <a:gd name="T8" fmla="*/ 89 w 141"/>
                <a:gd name="T9" fmla="*/ 0 h 72"/>
                <a:gd name="T10" fmla="*/ 75 w 141"/>
                <a:gd name="T11" fmla="*/ 0 h 72"/>
                <a:gd name="T12" fmla="*/ 62 w 141"/>
                <a:gd name="T13" fmla="*/ 2 h 72"/>
                <a:gd name="T14" fmla="*/ 51 w 141"/>
                <a:gd name="T15" fmla="*/ 6 h 72"/>
                <a:gd name="T16" fmla="*/ 42 w 141"/>
                <a:gd name="T17" fmla="*/ 14 h 72"/>
                <a:gd name="T18" fmla="*/ 47 w 141"/>
                <a:gd name="T19" fmla="*/ 19 h 72"/>
                <a:gd name="T20" fmla="*/ 51 w 141"/>
                <a:gd name="T21" fmla="*/ 27 h 72"/>
                <a:gd name="T22" fmla="*/ 49 w 141"/>
                <a:gd name="T23" fmla="*/ 34 h 72"/>
                <a:gd name="T24" fmla="*/ 43 w 141"/>
                <a:gd name="T25" fmla="*/ 40 h 72"/>
                <a:gd name="T26" fmla="*/ 36 w 141"/>
                <a:gd name="T27" fmla="*/ 46 h 72"/>
                <a:gd name="T28" fmla="*/ 27 w 141"/>
                <a:gd name="T29" fmla="*/ 49 h 72"/>
                <a:gd name="T30" fmla="*/ 13 w 141"/>
                <a:gd name="T31" fmla="*/ 49 h 72"/>
                <a:gd name="T32" fmla="*/ 0 w 141"/>
                <a:gd name="T33" fmla="*/ 44 h 72"/>
                <a:gd name="T34" fmla="*/ 2 w 141"/>
                <a:gd name="T35" fmla="*/ 51 h 72"/>
                <a:gd name="T36" fmla="*/ 4 w 141"/>
                <a:gd name="T37" fmla="*/ 59 h 72"/>
                <a:gd name="T38" fmla="*/ 8 w 141"/>
                <a:gd name="T39" fmla="*/ 66 h 72"/>
                <a:gd name="T40" fmla="*/ 17 w 141"/>
                <a:gd name="T41" fmla="*/ 70 h 72"/>
                <a:gd name="T42" fmla="*/ 28 w 141"/>
                <a:gd name="T43" fmla="*/ 72 h 72"/>
                <a:gd name="T44" fmla="*/ 42 w 141"/>
                <a:gd name="T45" fmla="*/ 72 h 72"/>
                <a:gd name="T46" fmla="*/ 55 w 141"/>
                <a:gd name="T47" fmla="*/ 68 h 72"/>
                <a:gd name="T48" fmla="*/ 66 w 141"/>
                <a:gd name="T49" fmla="*/ 62 h 72"/>
                <a:gd name="T50" fmla="*/ 74 w 141"/>
                <a:gd name="T51" fmla="*/ 57 h 72"/>
                <a:gd name="T52" fmla="*/ 81 w 141"/>
                <a:gd name="T53" fmla="*/ 49 h 72"/>
                <a:gd name="T54" fmla="*/ 89 w 141"/>
                <a:gd name="T55" fmla="*/ 42 h 72"/>
                <a:gd name="T56" fmla="*/ 98 w 141"/>
                <a:gd name="T57" fmla="*/ 34 h 72"/>
                <a:gd name="T58" fmla="*/ 109 w 141"/>
                <a:gd name="T59" fmla="*/ 25 h 72"/>
                <a:gd name="T60" fmla="*/ 119 w 141"/>
                <a:gd name="T61" fmla="*/ 17 h 72"/>
                <a:gd name="T62" fmla="*/ 130 w 141"/>
                <a:gd name="T63" fmla="*/ 12 h 72"/>
                <a:gd name="T64" fmla="*/ 141 w 141"/>
                <a:gd name="T65" fmla="*/ 8 h 7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1"/>
                <a:gd name="T100" fmla="*/ 0 h 72"/>
                <a:gd name="T101" fmla="*/ 141 w 141"/>
                <a:gd name="T102" fmla="*/ 72 h 7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1" h="72">
                  <a:moveTo>
                    <a:pt x="141" y="8"/>
                  </a:moveTo>
                  <a:lnTo>
                    <a:pt x="130" y="6"/>
                  </a:lnTo>
                  <a:lnTo>
                    <a:pt x="117" y="4"/>
                  </a:lnTo>
                  <a:lnTo>
                    <a:pt x="104" y="2"/>
                  </a:lnTo>
                  <a:lnTo>
                    <a:pt x="89" y="0"/>
                  </a:lnTo>
                  <a:lnTo>
                    <a:pt x="75" y="0"/>
                  </a:lnTo>
                  <a:lnTo>
                    <a:pt x="62" y="2"/>
                  </a:lnTo>
                  <a:lnTo>
                    <a:pt x="51" y="6"/>
                  </a:lnTo>
                  <a:lnTo>
                    <a:pt x="42" y="14"/>
                  </a:lnTo>
                  <a:lnTo>
                    <a:pt x="47" y="19"/>
                  </a:lnTo>
                  <a:lnTo>
                    <a:pt x="51" y="27"/>
                  </a:lnTo>
                  <a:lnTo>
                    <a:pt x="49" y="34"/>
                  </a:lnTo>
                  <a:lnTo>
                    <a:pt x="43" y="40"/>
                  </a:lnTo>
                  <a:lnTo>
                    <a:pt x="36" y="46"/>
                  </a:lnTo>
                  <a:lnTo>
                    <a:pt x="27" y="49"/>
                  </a:lnTo>
                  <a:lnTo>
                    <a:pt x="13" y="49"/>
                  </a:lnTo>
                  <a:lnTo>
                    <a:pt x="0" y="44"/>
                  </a:lnTo>
                  <a:lnTo>
                    <a:pt x="2" y="51"/>
                  </a:lnTo>
                  <a:lnTo>
                    <a:pt x="4" y="59"/>
                  </a:lnTo>
                  <a:lnTo>
                    <a:pt x="8" y="66"/>
                  </a:lnTo>
                  <a:lnTo>
                    <a:pt x="17" y="70"/>
                  </a:lnTo>
                  <a:lnTo>
                    <a:pt x="28" y="72"/>
                  </a:lnTo>
                  <a:lnTo>
                    <a:pt x="42" y="72"/>
                  </a:lnTo>
                  <a:lnTo>
                    <a:pt x="55" y="68"/>
                  </a:lnTo>
                  <a:lnTo>
                    <a:pt x="66" y="62"/>
                  </a:lnTo>
                  <a:lnTo>
                    <a:pt x="74" y="57"/>
                  </a:lnTo>
                  <a:lnTo>
                    <a:pt x="81" y="49"/>
                  </a:lnTo>
                  <a:lnTo>
                    <a:pt x="89" y="42"/>
                  </a:lnTo>
                  <a:lnTo>
                    <a:pt x="98" y="34"/>
                  </a:lnTo>
                  <a:lnTo>
                    <a:pt x="109" y="25"/>
                  </a:lnTo>
                  <a:lnTo>
                    <a:pt x="119" y="17"/>
                  </a:lnTo>
                  <a:lnTo>
                    <a:pt x="130" y="12"/>
                  </a:lnTo>
                  <a:lnTo>
                    <a:pt x="141" y="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98" name="Freeform 74"/>
            <p:cNvSpPr>
              <a:spLocks/>
            </p:cNvSpPr>
            <p:nvPr/>
          </p:nvSpPr>
          <p:spPr bwMode="auto">
            <a:xfrm>
              <a:off x="4639" y="263"/>
              <a:ext cx="25" cy="14"/>
            </a:xfrm>
            <a:custGeom>
              <a:avLst/>
              <a:gdLst>
                <a:gd name="T0" fmla="*/ 51 w 51"/>
                <a:gd name="T1" fmla="*/ 24 h 28"/>
                <a:gd name="T2" fmla="*/ 41 w 51"/>
                <a:gd name="T3" fmla="*/ 9 h 28"/>
                <a:gd name="T4" fmla="*/ 25 w 51"/>
                <a:gd name="T5" fmla="*/ 0 h 28"/>
                <a:gd name="T6" fmla="*/ 9 w 51"/>
                <a:gd name="T7" fmla="*/ 5 h 28"/>
                <a:gd name="T8" fmla="*/ 0 w 51"/>
                <a:gd name="T9" fmla="*/ 28 h 28"/>
                <a:gd name="T10" fmla="*/ 13 w 51"/>
                <a:gd name="T11" fmla="*/ 26 h 28"/>
                <a:gd name="T12" fmla="*/ 26 w 51"/>
                <a:gd name="T13" fmla="*/ 24 h 28"/>
                <a:gd name="T14" fmla="*/ 40 w 51"/>
                <a:gd name="T15" fmla="*/ 24 h 28"/>
                <a:gd name="T16" fmla="*/ 51 w 51"/>
                <a:gd name="T17" fmla="*/ 24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1"/>
                <a:gd name="T28" fmla="*/ 0 h 28"/>
                <a:gd name="T29" fmla="*/ 51 w 51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1" h="28">
                  <a:moveTo>
                    <a:pt x="51" y="24"/>
                  </a:moveTo>
                  <a:lnTo>
                    <a:pt x="41" y="9"/>
                  </a:lnTo>
                  <a:lnTo>
                    <a:pt x="25" y="0"/>
                  </a:lnTo>
                  <a:lnTo>
                    <a:pt x="9" y="5"/>
                  </a:lnTo>
                  <a:lnTo>
                    <a:pt x="0" y="28"/>
                  </a:lnTo>
                  <a:lnTo>
                    <a:pt x="13" y="26"/>
                  </a:lnTo>
                  <a:lnTo>
                    <a:pt x="26" y="24"/>
                  </a:lnTo>
                  <a:lnTo>
                    <a:pt x="40" y="24"/>
                  </a:lnTo>
                  <a:lnTo>
                    <a:pt x="51" y="2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99" name="Freeform 75"/>
            <p:cNvSpPr>
              <a:spLocks/>
            </p:cNvSpPr>
            <p:nvPr/>
          </p:nvSpPr>
          <p:spPr bwMode="auto">
            <a:xfrm>
              <a:off x="4633" y="386"/>
              <a:ext cx="9" cy="24"/>
            </a:xfrm>
            <a:custGeom>
              <a:avLst/>
              <a:gdLst>
                <a:gd name="T0" fmla="*/ 0 w 17"/>
                <a:gd name="T1" fmla="*/ 4 h 49"/>
                <a:gd name="T2" fmla="*/ 0 w 17"/>
                <a:gd name="T3" fmla="*/ 13 h 49"/>
                <a:gd name="T4" fmla="*/ 0 w 17"/>
                <a:gd name="T5" fmla="*/ 26 h 49"/>
                <a:gd name="T6" fmla="*/ 0 w 17"/>
                <a:gd name="T7" fmla="*/ 37 h 49"/>
                <a:gd name="T8" fmla="*/ 0 w 17"/>
                <a:gd name="T9" fmla="*/ 49 h 49"/>
                <a:gd name="T10" fmla="*/ 15 w 17"/>
                <a:gd name="T11" fmla="*/ 49 h 49"/>
                <a:gd name="T12" fmla="*/ 17 w 17"/>
                <a:gd name="T13" fmla="*/ 37 h 49"/>
                <a:gd name="T14" fmla="*/ 17 w 17"/>
                <a:gd name="T15" fmla="*/ 24 h 49"/>
                <a:gd name="T16" fmla="*/ 17 w 17"/>
                <a:gd name="T17" fmla="*/ 13 h 49"/>
                <a:gd name="T18" fmla="*/ 13 w 17"/>
                <a:gd name="T19" fmla="*/ 4 h 49"/>
                <a:gd name="T20" fmla="*/ 7 w 17"/>
                <a:gd name="T21" fmla="*/ 0 h 49"/>
                <a:gd name="T22" fmla="*/ 4 w 17"/>
                <a:gd name="T23" fmla="*/ 0 h 49"/>
                <a:gd name="T24" fmla="*/ 2 w 17"/>
                <a:gd name="T25" fmla="*/ 2 h 49"/>
                <a:gd name="T26" fmla="*/ 0 w 17"/>
                <a:gd name="T27" fmla="*/ 4 h 4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7"/>
                <a:gd name="T43" fmla="*/ 0 h 49"/>
                <a:gd name="T44" fmla="*/ 17 w 17"/>
                <a:gd name="T45" fmla="*/ 49 h 4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7" h="49">
                  <a:moveTo>
                    <a:pt x="0" y="4"/>
                  </a:moveTo>
                  <a:lnTo>
                    <a:pt x="0" y="13"/>
                  </a:lnTo>
                  <a:lnTo>
                    <a:pt x="0" y="26"/>
                  </a:lnTo>
                  <a:lnTo>
                    <a:pt x="0" y="37"/>
                  </a:lnTo>
                  <a:lnTo>
                    <a:pt x="0" y="49"/>
                  </a:lnTo>
                  <a:lnTo>
                    <a:pt x="15" y="49"/>
                  </a:lnTo>
                  <a:lnTo>
                    <a:pt x="17" y="37"/>
                  </a:lnTo>
                  <a:lnTo>
                    <a:pt x="17" y="24"/>
                  </a:lnTo>
                  <a:lnTo>
                    <a:pt x="17" y="13"/>
                  </a:lnTo>
                  <a:lnTo>
                    <a:pt x="13" y="4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00" name="Freeform 76"/>
            <p:cNvSpPr>
              <a:spLocks/>
            </p:cNvSpPr>
            <p:nvPr/>
          </p:nvSpPr>
          <p:spPr bwMode="auto">
            <a:xfrm>
              <a:off x="4612" y="409"/>
              <a:ext cx="14" cy="25"/>
            </a:xfrm>
            <a:custGeom>
              <a:avLst/>
              <a:gdLst>
                <a:gd name="T0" fmla="*/ 28 w 28"/>
                <a:gd name="T1" fmla="*/ 7 h 49"/>
                <a:gd name="T2" fmla="*/ 20 w 28"/>
                <a:gd name="T3" fmla="*/ 2 h 49"/>
                <a:gd name="T4" fmla="*/ 11 w 28"/>
                <a:gd name="T5" fmla="*/ 0 h 49"/>
                <a:gd name="T6" fmla="*/ 3 w 28"/>
                <a:gd name="T7" fmla="*/ 2 h 49"/>
                <a:gd name="T8" fmla="*/ 0 w 28"/>
                <a:gd name="T9" fmla="*/ 7 h 49"/>
                <a:gd name="T10" fmla="*/ 0 w 28"/>
                <a:gd name="T11" fmla="*/ 19 h 49"/>
                <a:gd name="T12" fmla="*/ 0 w 28"/>
                <a:gd name="T13" fmla="*/ 34 h 49"/>
                <a:gd name="T14" fmla="*/ 1 w 28"/>
                <a:gd name="T15" fmla="*/ 45 h 49"/>
                <a:gd name="T16" fmla="*/ 7 w 28"/>
                <a:gd name="T17" fmla="*/ 49 h 49"/>
                <a:gd name="T18" fmla="*/ 13 w 28"/>
                <a:gd name="T19" fmla="*/ 49 h 49"/>
                <a:gd name="T20" fmla="*/ 20 w 28"/>
                <a:gd name="T21" fmla="*/ 47 h 49"/>
                <a:gd name="T22" fmla="*/ 26 w 28"/>
                <a:gd name="T23" fmla="*/ 45 h 49"/>
                <a:gd name="T24" fmla="*/ 28 w 28"/>
                <a:gd name="T25" fmla="*/ 41 h 49"/>
                <a:gd name="T26" fmla="*/ 28 w 28"/>
                <a:gd name="T27" fmla="*/ 34 h 49"/>
                <a:gd name="T28" fmla="*/ 28 w 28"/>
                <a:gd name="T29" fmla="*/ 24 h 49"/>
                <a:gd name="T30" fmla="*/ 28 w 28"/>
                <a:gd name="T31" fmla="*/ 15 h 49"/>
                <a:gd name="T32" fmla="*/ 28 w 28"/>
                <a:gd name="T33" fmla="*/ 7 h 4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"/>
                <a:gd name="T52" fmla="*/ 0 h 49"/>
                <a:gd name="T53" fmla="*/ 28 w 28"/>
                <a:gd name="T54" fmla="*/ 49 h 4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" h="49">
                  <a:moveTo>
                    <a:pt x="28" y="7"/>
                  </a:moveTo>
                  <a:lnTo>
                    <a:pt x="20" y="2"/>
                  </a:lnTo>
                  <a:lnTo>
                    <a:pt x="11" y="0"/>
                  </a:lnTo>
                  <a:lnTo>
                    <a:pt x="3" y="2"/>
                  </a:lnTo>
                  <a:lnTo>
                    <a:pt x="0" y="7"/>
                  </a:lnTo>
                  <a:lnTo>
                    <a:pt x="0" y="19"/>
                  </a:lnTo>
                  <a:lnTo>
                    <a:pt x="0" y="34"/>
                  </a:lnTo>
                  <a:lnTo>
                    <a:pt x="1" y="45"/>
                  </a:lnTo>
                  <a:lnTo>
                    <a:pt x="7" y="49"/>
                  </a:lnTo>
                  <a:lnTo>
                    <a:pt x="13" y="49"/>
                  </a:lnTo>
                  <a:lnTo>
                    <a:pt x="20" y="47"/>
                  </a:lnTo>
                  <a:lnTo>
                    <a:pt x="26" y="45"/>
                  </a:lnTo>
                  <a:lnTo>
                    <a:pt x="28" y="41"/>
                  </a:lnTo>
                  <a:lnTo>
                    <a:pt x="28" y="34"/>
                  </a:lnTo>
                  <a:lnTo>
                    <a:pt x="28" y="24"/>
                  </a:lnTo>
                  <a:lnTo>
                    <a:pt x="28" y="15"/>
                  </a:lnTo>
                  <a:lnTo>
                    <a:pt x="28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01" name="Freeform 77"/>
            <p:cNvSpPr>
              <a:spLocks/>
            </p:cNvSpPr>
            <p:nvPr/>
          </p:nvSpPr>
          <p:spPr bwMode="auto">
            <a:xfrm>
              <a:off x="4619" y="445"/>
              <a:ext cx="21" cy="20"/>
            </a:xfrm>
            <a:custGeom>
              <a:avLst/>
              <a:gdLst>
                <a:gd name="T0" fmla="*/ 33 w 41"/>
                <a:gd name="T1" fmla="*/ 2 h 40"/>
                <a:gd name="T2" fmla="*/ 24 w 41"/>
                <a:gd name="T3" fmla="*/ 0 h 40"/>
                <a:gd name="T4" fmla="*/ 13 w 41"/>
                <a:gd name="T5" fmla="*/ 0 h 40"/>
                <a:gd name="T6" fmla="*/ 3 w 41"/>
                <a:gd name="T7" fmla="*/ 2 h 40"/>
                <a:gd name="T8" fmla="*/ 0 w 41"/>
                <a:gd name="T9" fmla="*/ 8 h 40"/>
                <a:gd name="T10" fmla="*/ 1 w 41"/>
                <a:gd name="T11" fmla="*/ 15 h 40"/>
                <a:gd name="T12" fmla="*/ 3 w 41"/>
                <a:gd name="T13" fmla="*/ 27 h 40"/>
                <a:gd name="T14" fmla="*/ 7 w 41"/>
                <a:gd name="T15" fmla="*/ 36 h 40"/>
                <a:gd name="T16" fmla="*/ 11 w 41"/>
                <a:gd name="T17" fmla="*/ 40 h 40"/>
                <a:gd name="T18" fmla="*/ 18 w 41"/>
                <a:gd name="T19" fmla="*/ 40 h 40"/>
                <a:gd name="T20" fmla="*/ 28 w 41"/>
                <a:gd name="T21" fmla="*/ 40 h 40"/>
                <a:gd name="T22" fmla="*/ 35 w 41"/>
                <a:gd name="T23" fmla="*/ 38 h 40"/>
                <a:gd name="T24" fmla="*/ 39 w 41"/>
                <a:gd name="T25" fmla="*/ 32 h 40"/>
                <a:gd name="T26" fmla="*/ 41 w 41"/>
                <a:gd name="T27" fmla="*/ 25 h 40"/>
                <a:gd name="T28" fmla="*/ 41 w 41"/>
                <a:gd name="T29" fmla="*/ 13 h 40"/>
                <a:gd name="T30" fmla="*/ 39 w 41"/>
                <a:gd name="T31" fmla="*/ 6 h 40"/>
                <a:gd name="T32" fmla="*/ 33 w 41"/>
                <a:gd name="T33" fmla="*/ 2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1"/>
                <a:gd name="T52" fmla="*/ 0 h 40"/>
                <a:gd name="T53" fmla="*/ 41 w 41"/>
                <a:gd name="T54" fmla="*/ 40 h 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1" h="40">
                  <a:moveTo>
                    <a:pt x="33" y="2"/>
                  </a:moveTo>
                  <a:lnTo>
                    <a:pt x="24" y="0"/>
                  </a:lnTo>
                  <a:lnTo>
                    <a:pt x="13" y="0"/>
                  </a:lnTo>
                  <a:lnTo>
                    <a:pt x="3" y="2"/>
                  </a:lnTo>
                  <a:lnTo>
                    <a:pt x="0" y="8"/>
                  </a:lnTo>
                  <a:lnTo>
                    <a:pt x="1" y="15"/>
                  </a:lnTo>
                  <a:lnTo>
                    <a:pt x="3" y="27"/>
                  </a:lnTo>
                  <a:lnTo>
                    <a:pt x="7" y="36"/>
                  </a:lnTo>
                  <a:lnTo>
                    <a:pt x="11" y="40"/>
                  </a:lnTo>
                  <a:lnTo>
                    <a:pt x="18" y="40"/>
                  </a:lnTo>
                  <a:lnTo>
                    <a:pt x="28" y="40"/>
                  </a:lnTo>
                  <a:lnTo>
                    <a:pt x="35" y="38"/>
                  </a:lnTo>
                  <a:lnTo>
                    <a:pt x="39" y="32"/>
                  </a:lnTo>
                  <a:lnTo>
                    <a:pt x="41" y="25"/>
                  </a:lnTo>
                  <a:lnTo>
                    <a:pt x="41" y="13"/>
                  </a:lnTo>
                  <a:lnTo>
                    <a:pt x="39" y="6"/>
                  </a:lnTo>
                  <a:lnTo>
                    <a:pt x="33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02" name="Freeform 78"/>
            <p:cNvSpPr>
              <a:spLocks/>
            </p:cNvSpPr>
            <p:nvPr/>
          </p:nvSpPr>
          <p:spPr bwMode="auto">
            <a:xfrm>
              <a:off x="4634" y="424"/>
              <a:ext cx="20" cy="31"/>
            </a:xfrm>
            <a:custGeom>
              <a:avLst/>
              <a:gdLst>
                <a:gd name="T0" fmla="*/ 32 w 39"/>
                <a:gd name="T1" fmla="*/ 64 h 64"/>
                <a:gd name="T2" fmla="*/ 34 w 39"/>
                <a:gd name="T3" fmla="*/ 54 h 64"/>
                <a:gd name="T4" fmla="*/ 37 w 39"/>
                <a:gd name="T5" fmla="*/ 43 h 64"/>
                <a:gd name="T6" fmla="*/ 39 w 39"/>
                <a:gd name="T7" fmla="*/ 36 h 64"/>
                <a:gd name="T8" fmla="*/ 37 w 39"/>
                <a:gd name="T9" fmla="*/ 28 h 64"/>
                <a:gd name="T10" fmla="*/ 30 w 39"/>
                <a:gd name="T11" fmla="*/ 23 h 64"/>
                <a:gd name="T12" fmla="*/ 22 w 39"/>
                <a:gd name="T13" fmla="*/ 13 h 64"/>
                <a:gd name="T14" fmla="*/ 15 w 39"/>
                <a:gd name="T15" fmla="*/ 6 h 64"/>
                <a:gd name="T16" fmla="*/ 13 w 39"/>
                <a:gd name="T17" fmla="*/ 0 h 64"/>
                <a:gd name="T18" fmla="*/ 7 w 39"/>
                <a:gd name="T19" fmla="*/ 8 h 64"/>
                <a:gd name="T20" fmla="*/ 3 w 39"/>
                <a:gd name="T21" fmla="*/ 15 h 64"/>
                <a:gd name="T22" fmla="*/ 0 w 39"/>
                <a:gd name="T23" fmla="*/ 21 h 64"/>
                <a:gd name="T24" fmla="*/ 3 w 39"/>
                <a:gd name="T25" fmla="*/ 26 h 64"/>
                <a:gd name="T26" fmla="*/ 13 w 39"/>
                <a:gd name="T27" fmla="*/ 32 h 64"/>
                <a:gd name="T28" fmla="*/ 20 w 39"/>
                <a:gd name="T29" fmla="*/ 43 h 64"/>
                <a:gd name="T30" fmla="*/ 28 w 39"/>
                <a:gd name="T31" fmla="*/ 54 h 64"/>
                <a:gd name="T32" fmla="*/ 32 w 39"/>
                <a:gd name="T33" fmla="*/ 64 h 6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9"/>
                <a:gd name="T52" fmla="*/ 0 h 64"/>
                <a:gd name="T53" fmla="*/ 39 w 39"/>
                <a:gd name="T54" fmla="*/ 64 h 6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9" h="64">
                  <a:moveTo>
                    <a:pt x="32" y="64"/>
                  </a:moveTo>
                  <a:lnTo>
                    <a:pt x="34" y="54"/>
                  </a:lnTo>
                  <a:lnTo>
                    <a:pt x="37" y="43"/>
                  </a:lnTo>
                  <a:lnTo>
                    <a:pt x="39" y="36"/>
                  </a:lnTo>
                  <a:lnTo>
                    <a:pt x="37" y="28"/>
                  </a:lnTo>
                  <a:lnTo>
                    <a:pt x="30" y="23"/>
                  </a:lnTo>
                  <a:lnTo>
                    <a:pt x="22" y="13"/>
                  </a:lnTo>
                  <a:lnTo>
                    <a:pt x="15" y="6"/>
                  </a:lnTo>
                  <a:lnTo>
                    <a:pt x="13" y="0"/>
                  </a:lnTo>
                  <a:lnTo>
                    <a:pt x="7" y="8"/>
                  </a:lnTo>
                  <a:lnTo>
                    <a:pt x="3" y="15"/>
                  </a:lnTo>
                  <a:lnTo>
                    <a:pt x="0" y="21"/>
                  </a:lnTo>
                  <a:lnTo>
                    <a:pt x="3" y="26"/>
                  </a:lnTo>
                  <a:lnTo>
                    <a:pt x="13" y="32"/>
                  </a:lnTo>
                  <a:lnTo>
                    <a:pt x="20" y="43"/>
                  </a:lnTo>
                  <a:lnTo>
                    <a:pt x="28" y="54"/>
                  </a:lnTo>
                  <a:lnTo>
                    <a:pt x="32" y="6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03" name="Freeform 79"/>
            <p:cNvSpPr>
              <a:spLocks/>
            </p:cNvSpPr>
            <p:nvPr/>
          </p:nvSpPr>
          <p:spPr bwMode="auto">
            <a:xfrm>
              <a:off x="4652" y="483"/>
              <a:ext cx="11" cy="39"/>
            </a:xfrm>
            <a:custGeom>
              <a:avLst/>
              <a:gdLst>
                <a:gd name="T0" fmla="*/ 6 w 23"/>
                <a:gd name="T1" fmla="*/ 0 h 79"/>
                <a:gd name="T2" fmla="*/ 2 w 23"/>
                <a:gd name="T3" fmla="*/ 10 h 79"/>
                <a:gd name="T4" fmla="*/ 0 w 23"/>
                <a:gd name="T5" fmla="*/ 38 h 79"/>
                <a:gd name="T6" fmla="*/ 2 w 23"/>
                <a:gd name="T7" fmla="*/ 66 h 79"/>
                <a:gd name="T8" fmla="*/ 8 w 23"/>
                <a:gd name="T9" fmla="*/ 79 h 79"/>
                <a:gd name="T10" fmla="*/ 14 w 23"/>
                <a:gd name="T11" fmla="*/ 77 h 79"/>
                <a:gd name="T12" fmla="*/ 19 w 23"/>
                <a:gd name="T13" fmla="*/ 74 h 79"/>
                <a:gd name="T14" fmla="*/ 23 w 23"/>
                <a:gd name="T15" fmla="*/ 68 h 79"/>
                <a:gd name="T16" fmla="*/ 19 w 23"/>
                <a:gd name="T17" fmla="*/ 57 h 79"/>
                <a:gd name="T18" fmla="*/ 15 w 23"/>
                <a:gd name="T19" fmla="*/ 42 h 79"/>
                <a:gd name="T20" fmla="*/ 14 w 23"/>
                <a:gd name="T21" fmla="*/ 23 h 79"/>
                <a:gd name="T22" fmla="*/ 10 w 23"/>
                <a:gd name="T23" fmla="*/ 10 h 79"/>
                <a:gd name="T24" fmla="*/ 6 w 23"/>
                <a:gd name="T25" fmla="*/ 0 h 7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3"/>
                <a:gd name="T40" fmla="*/ 0 h 79"/>
                <a:gd name="T41" fmla="*/ 23 w 23"/>
                <a:gd name="T42" fmla="*/ 79 h 7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3" h="79">
                  <a:moveTo>
                    <a:pt x="6" y="0"/>
                  </a:moveTo>
                  <a:lnTo>
                    <a:pt x="2" y="10"/>
                  </a:lnTo>
                  <a:lnTo>
                    <a:pt x="0" y="38"/>
                  </a:lnTo>
                  <a:lnTo>
                    <a:pt x="2" y="66"/>
                  </a:lnTo>
                  <a:lnTo>
                    <a:pt x="8" y="79"/>
                  </a:lnTo>
                  <a:lnTo>
                    <a:pt x="14" y="77"/>
                  </a:lnTo>
                  <a:lnTo>
                    <a:pt x="19" y="74"/>
                  </a:lnTo>
                  <a:lnTo>
                    <a:pt x="23" y="68"/>
                  </a:lnTo>
                  <a:lnTo>
                    <a:pt x="19" y="57"/>
                  </a:lnTo>
                  <a:lnTo>
                    <a:pt x="15" y="42"/>
                  </a:lnTo>
                  <a:lnTo>
                    <a:pt x="14" y="23"/>
                  </a:lnTo>
                  <a:lnTo>
                    <a:pt x="10" y="1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04" name="Freeform 80"/>
            <p:cNvSpPr>
              <a:spLocks/>
            </p:cNvSpPr>
            <p:nvPr/>
          </p:nvSpPr>
          <p:spPr bwMode="auto">
            <a:xfrm>
              <a:off x="4656" y="636"/>
              <a:ext cx="16" cy="15"/>
            </a:xfrm>
            <a:custGeom>
              <a:avLst/>
              <a:gdLst>
                <a:gd name="T0" fmla="*/ 30 w 32"/>
                <a:gd name="T1" fmla="*/ 3 h 30"/>
                <a:gd name="T2" fmla="*/ 22 w 32"/>
                <a:gd name="T3" fmla="*/ 0 h 30"/>
                <a:gd name="T4" fmla="*/ 13 w 32"/>
                <a:gd name="T5" fmla="*/ 0 h 30"/>
                <a:gd name="T6" fmla="*/ 6 w 32"/>
                <a:gd name="T7" fmla="*/ 1 h 30"/>
                <a:gd name="T8" fmla="*/ 2 w 32"/>
                <a:gd name="T9" fmla="*/ 7 h 30"/>
                <a:gd name="T10" fmla="*/ 0 w 32"/>
                <a:gd name="T11" fmla="*/ 15 h 30"/>
                <a:gd name="T12" fmla="*/ 0 w 32"/>
                <a:gd name="T13" fmla="*/ 20 h 30"/>
                <a:gd name="T14" fmla="*/ 0 w 32"/>
                <a:gd name="T15" fmla="*/ 24 h 30"/>
                <a:gd name="T16" fmla="*/ 4 w 32"/>
                <a:gd name="T17" fmla="*/ 26 h 30"/>
                <a:gd name="T18" fmla="*/ 9 w 32"/>
                <a:gd name="T19" fmla="*/ 28 h 30"/>
                <a:gd name="T20" fmla="*/ 17 w 32"/>
                <a:gd name="T21" fmla="*/ 30 h 30"/>
                <a:gd name="T22" fmla="*/ 22 w 32"/>
                <a:gd name="T23" fmla="*/ 30 h 30"/>
                <a:gd name="T24" fmla="*/ 26 w 32"/>
                <a:gd name="T25" fmla="*/ 24 h 30"/>
                <a:gd name="T26" fmla="*/ 28 w 32"/>
                <a:gd name="T27" fmla="*/ 16 h 30"/>
                <a:gd name="T28" fmla="*/ 32 w 32"/>
                <a:gd name="T29" fmla="*/ 11 h 30"/>
                <a:gd name="T30" fmla="*/ 32 w 32"/>
                <a:gd name="T31" fmla="*/ 7 h 30"/>
                <a:gd name="T32" fmla="*/ 30 w 32"/>
                <a:gd name="T33" fmla="*/ 3 h 3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2"/>
                <a:gd name="T52" fmla="*/ 0 h 30"/>
                <a:gd name="T53" fmla="*/ 32 w 32"/>
                <a:gd name="T54" fmla="*/ 30 h 3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2" h="30">
                  <a:moveTo>
                    <a:pt x="30" y="3"/>
                  </a:moveTo>
                  <a:lnTo>
                    <a:pt x="22" y="0"/>
                  </a:lnTo>
                  <a:lnTo>
                    <a:pt x="13" y="0"/>
                  </a:lnTo>
                  <a:lnTo>
                    <a:pt x="6" y="1"/>
                  </a:lnTo>
                  <a:lnTo>
                    <a:pt x="2" y="7"/>
                  </a:lnTo>
                  <a:lnTo>
                    <a:pt x="0" y="15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4" y="26"/>
                  </a:lnTo>
                  <a:lnTo>
                    <a:pt x="9" y="28"/>
                  </a:lnTo>
                  <a:lnTo>
                    <a:pt x="17" y="30"/>
                  </a:lnTo>
                  <a:lnTo>
                    <a:pt x="22" y="30"/>
                  </a:lnTo>
                  <a:lnTo>
                    <a:pt x="26" y="24"/>
                  </a:lnTo>
                  <a:lnTo>
                    <a:pt x="28" y="16"/>
                  </a:lnTo>
                  <a:lnTo>
                    <a:pt x="32" y="11"/>
                  </a:lnTo>
                  <a:lnTo>
                    <a:pt x="32" y="7"/>
                  </a:lnTo>
                  <a:lnTo>
                    <a:pt x="30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05" name="Freeform 81"/>
            <p:cNvSpPr>
              <a:spLocks/>
            </p:cNvSpPr>
            <p:nvPr/>
          </p:nvSpPr>
          <p:spPr bwMode="auto">
            <a:xfrm>
              <a:off x="4638" y="653"/>
              <a:ext cx="14" cy="15"/>
            </a:xfrm>
            <a:custGeom>
              <a:avLst/>
              <a:gdLst>
                <a:gd name="T0" fmla="*/ 19 w 28"/>
                <a:gd name="T1" fmla="*/ 0 h 30"/>
                <a:gd name="T2" fmla="*/ 11 w 28"/>
                <a:gd name="T3" fmla="*/ 0 h 30"/>
                <a:gd name="T4" fmla="*/ 4 w 28"/>
                <a:gd name="T5" fmla="*/ 6 h 30"/>
                <a:gd name="T6" fmla="*/ 0 w 28"/>
                <a:gd name="T7" fmla="*/ 13 h 30"/>
                <a:gd name="T8" fmla="*/ 6 w 28"/>
                <a:gd name="T9" fmla="*/ 25 h 30"/>
                <a:gd name="T10" fmla="*/ 17 w 28"/>
                <a:gd name="T11" fmla="*/ 30 h 30"/>
                <a:gd name="T12" fmla="*/ 27 w 28"/>
                <a:gd name="T13" fmla="*/ 27 h 30"/>
                <a:gd name="T14" fmla="*/ 28 w 28"/>
                <a:gd name="T15" fmla="*/ 15 h 30"/>
                <a:gd name="T16" fmla="*/ 19 w 28"/>
                <a:gd name="T17" fmla="*/ 0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8"/>
                <a:gd name="T28" fmla="*/ 0 h 30"/>
                <a:gd name="T29" fmla="*/ 28 w 28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8" h="30">
                  <a:moveTo>
                    <a:pt x="19" y="0"/>
                  </a:moveTo>
                  <a:lnTo>
                    <a:pt x="11" y="0"/>
                  </a:lnTo>
                  <a:lnTo>
                    <a:pt x="4" y="6"/>
                  </a:lnTo>
                  <a:lnTo>
                    <a:pt x="0" y="13"/>
                  </a:lnTo>
                  <a:lnTo>
                    <a:pt x="6" y="25"/>
                  </a:lnTo>
                  <a:lnTo>
                    <a:pt x="17" y="30"/>
                  </a:lnTo>
                  <a:lnTo>
                    <a:pt x="27" y="27"/>
                  </a:lnTo>
                  <a:lnTo>
                    <a:pt x="28" y="1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06" name="Freeform 82"/>
            <p:cNvSpPr>
              <a:spLocks/>
            </p:cNvSpPr>
            <p:nvPr/>
          </p:nvSpPr>
          <p:spPr bwMode="auto">
            <a:xfrm>
              <a:off x="4653" y="661"/>
              <a:ext cx="15" cy="44"/>
            </a:xfrm>
            <a:custGeom>
              <a:avLst/>
              <a:gdLst>
                <a:gd name="T0" fmla="*/ 19 w 30"/>
                <a:gd name="T1" fmla="*/ 0 h 89"/>
                <a:gd name="T2" fmla="*/ 13 w 30"/>
                <a:gd name="T3" fmla="*/ 0 h 89"/>
                <a:gd name="T4" fmla="*/ 6 w 30"/>
                <a:gd name="T5" fmla="*/ 8 h 89"/>
                <a:gd name="T6" fmla="*/ 4 w 30"/>
                <a:gd name="T7" fmla="*/ 17 h 89"/>
                <a:gd name="T8" fmla="*/ 8 w 30"/>
                <a:gd name="T9" fmla="*/ 25 h 89"/>
                <a:gd name="T10" fmla="*/ 13 w 30"/>
                <a:gd name="T11" fmla="*/ 32 h 89"/>
                <a:gd name="T12" fmla="*/ 13 w 30"/>
                <a:gd name="T13" fmla="*/ 40 h 89"/>
                <a:gd name="T14" fmla="*/ 12 w 30"/>
                <a:gd name="T15" fmla="*/ 49 h 89"/>
                <a:gd name="T16" fmla="*/ 8 w 30"/>
                <a:gd name="T17" fmla="*/ 57 h 89"/>
                <a:gd name="T18" fmla="*/ 4 w 30"/>
                <a:gd name="T19" fmla="*/ 66 h 89"/>
                <a:gd name="T20" fmla="*/ 0 w 30"/>
                <a:gd name="T21" fmla="*/ 74 h 89"/>
                <a:gd name="T22" fmla="*/ 0 w 30"/>
                <a:gd name="T23" fmla="*/ 81 h 89"/>
                <a:gd name="T24" fmla="*/ 2 w 30"/>
                <a:gd name="T25" fmla="*/ 87 h 89"/>
                <a:gd name="T26" fmla="*/ 10 w 30"/>
                <a:gd name="T27" fmla="*/ 89 h 89"/>
                <a:gd name="T28" fmla="*/ 19 w 30"/>
                <a:gd name="T29" fmla="*/ 89 h 89"/>
                <a:gd name="T30" fmla="*/ 25 w 30"/>
                <a:gd name="T31" fmla="*/ 87 h 89"/>
                <a:gd name="T32" fmla="*/ 28 w 30"/>
                <a:gd name="T33" fmla="*/ 79 h 89"/>
                <a:gd name="T34" fmla="*/ 30 w 30"/>
                <a:gd name="T35" fmla="*/ 62 h 89"/>
                <a:gd name="T36" fmla="*/ 30 w 30"/>
                <a:gd name="T37" fmla="*/ 36 h 89"/>
                <a:gd name="T38" fmla="*/ 28 w 30"/>
                <a:gd name="T39" fmla="*/ 13 h 89"/>
                <a:gd name="T40" fmla="*/ 19 w 30"/>
                <a:gd name="T41" fmla="*/ 0 h 8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89"/>
                <a:gd name="T65" fmla="*/ 30 w 30"/>
                <a:gd name="T66" fmla="*/ 89 h 8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89">
                  <a:moveTo>
                    <a:pt x="19" y="0"/>
                  </a:moveTo>
                  <a:lnTo>
                    <a:pt x="13" y="0"/>
                  </a:lnTo>
                  <a:lnTo>
                    <a:pt x="6" y="8"/>
                  </a:lnTo>
                  <a:lnTo>
                    <a:pt x="4" y="17"/>
                  </a:lnTo>
                  <a:lnTo>
                    <a:pt x="8" y="25"/>
                  </a:lnTo>
                  <a:lnTo>
                    <a:pt x="13" y="32"/>
                  </a:lnTo>
                  <a:lnTo>
                    <a:pt x="13" y="40"/>
                  </a:lnTo>
                  <a:lnTo>
                    <a:pt x="12" y="49"/>
                  </a:lnTo>
                  <a:lnTo>
                    <a:pt x="8" y="57"/>
                  </a:lnTo>
                  <a:lnTo>
                    <a:pt x="4" y="66"/>
                  </a:lnTo>
                  <a:lnTo>
                    <a:pt x="0" y="74"/>
                  </a:lnTo>
                  <a:lnTo>
                    <a:pt x="0" y="81"/>
                  </a:lnTo>
                  <a:lnTo>
                    <a:pt x="2" y="87"/>
                  </a:lnTo>
                  <a:lnTo>
                    <a:pt x="10" y="89"/>
                  </a:lnTo>
                  <a:lnTo>
                    <a:pt x="19" y="89"/>
                  </a:lnTo>
                  <a:lnTo>
                    <a:pt x="25" y="87"/>
                  </a:lnTo>
                  <a:lnTo>
                    <a:pt x="28" y="79"/>
                  </a:lnTo>
                  <a:lnTo>
                    <a:pt x="30" y="62"/>
                  </a:lnTo>
                  <a:lnTo>
                    <a:pt x="30" y="36"/>
                  </a:lnTo>
                  <a:lnTo>
                    <a:pt x="28" y="1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07" name="Freeform 83"/>
            <p:cNvSpPr>
              <a:spLocks/>
            </p:cNvSpPr>
            <p:nvPr/>
          </p:nvSpPr>
          <p:spPr bwMode="auto">
            <a:xfrm>
              <a:off x="4593" y="661"/>
              <a:ext cx="18" cy="27"/>
            </a:xfrm>
            <a:custGeom>
              <a:avLst/>
              <a:gdLst>
                <a:gd name="T0" fmla="*/ 36 w 36"/>
                <a:gd name="T1" fmla="*/ 10 h 55"/>
                <a:gd name="T2" fmla="*/ 34 w 36"/>
                <a:gd name="T3" fmla="*/ 4 h 55"/>
                <a:gd name="T4" fmla="*/ 28 w 36"/>
                <a:gd name="T5" fmla="*/ 0 h 55"/>
                <a:gd name="T6" fmla="*/ 23 w 36"/>
                <a:gd name="T7" fmla="*/ 0 h 55"/>
                <a:gd name="T8" fmla="*/ 19 w 36"/>
                <a:gd name="T9" fmla="*/ 4 h 55"/>
                <a:gd name="T10" fmla="*/ 13 w 36"/>
                <a:gd name="T11" fmla="*/ 10 h 55"/>
                <a:gd name="T12" fmla="*/ 6 w 36"/>
                <a:gd name="T13" fmla="*/ 19 h 55"/>
                <a:gd name="T14" fmla="*/ 0 w 36"/>
                <a:gd name="T15" fmla="*/ 27 h 55"/>
                <a:gd name="T16" fmla="*/ 0 w 36"/>
                <a:gd name="T17" fmla="*/ 34 h 55"/>
                <a:gd name="T18" fmla="*/ 6 w 36"/>
                <a:gd name="T19" fmla="*/ 42 h 55"/>
                <a:gd name="T20" fmla="*/ 11 w 36"/>
                <a:gd name="T21" fmla="*/ 51 h 55"/>
                <a:gd name="T22" fmla="*/ 17 w 36"/>
                <a:gd name="T23" fmla="*/ 55 h 55"/>
                <a:gd name="T24" fmla="*/ 21 w 36"/>
                <a:gd name="T25" fmla="*/ 51 h 55"/>
                <a:gd name="T26" fmla="*/ 24 w 36"/>
                <a:gd name="T27" fmla="*/ 42 h 55"/>
                <a:gd name="T28" fmla="*/ 28 w 36"/>
                <a:gd name="T29" fmla="*/ 30 h 55"/>
                <a:gd name="T30" fmla="*/ 34 w 36"/>
                <a:gd name="T31" fmla="*/ 19 h 55"/>
                <a:gd name="T32" fmla="*/ 36 w 36"/>
                <a:gd name="T33" fmla="*/ 10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6"/>
                <a:gd name="T52" fmla="*/ 0 h 55"/>
                <a:gd name="T53" fmla="*/ 36 w 36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6" h="55">
                  <a:moveTo>
                    <a:pt x="36" y="10"/>
                  </a:moveTo>
                  <a:lnTo>
                    <a:pt x="34" y="4"/>
                  </a:lnTo>
                  <a:lnTo>
                    <a:pt x="28" y="0"/>
                  </a:lnTo>
                  <a:lnTo>
                    <a:pt x="23" y="0"/>
                  </a:lnTo>
                  <a:lnTo>
                    <a:pt x="19" y="4"/>
                  </a:lnTo>
                  <a:lnTo>
                    <a:pt x="13" y="10"/>
                  </a:lnTo>
                  <a:lnTo>
                    <a:pt x="6" y="19"/>
                  </a:lnTo>
                  <a:lnTo>
                    <a:pt x="0" y="27"/>
                  </a:lnTo>
                  <a:lnTo>
                    <a:pt x="0" y="34"/>
                  </a:lnTo>
                  <a:lnTo>
                    <a:pt x="6" y="42"/>
                  </a:lnTo>
                  <a:lnTo>
                    <a:pt x="11" y="51"/>
                  </a:lnTo>
                  <a:lnTo>
                    <a:pt x="17" y="55"/>
                  </a:lnTo>
                  <a:lnTo>
                    <a:pt x="21" y="51"/>
                  </a:lnTo>
                  <a:lnTo>
                    <a:pt x="24" y="42"/>
                  </a:lnTo>
                  <a:lnTo>
                    <a:pt x="28" y="30"/>
                  </a:lnTo>
                  <a:lnTo>
                    <a:pt x="34" y="19"/>
                  </a:lnTo>
                  <a:lnTo>
                    <a:pt x="36" y="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08" name="Freeform 84"/>
            <p:cNvSpPr>
              <a:spLocks/>
            </p:cNvSpPr>
            <p:nvPr/>
          </p:nvSpPr>
          <p:spPr bwMode="auto">
            <a:xfrm>
              <a:off x="4623" y="688"/>
              <a:ext cx="20" cy="47"/>
            </a:xfrm>
            <a:custGeom>
              <a:avLst/>
              <a:gdLst>
                <a:gd name="T0" fmla="*/ 11 w 40"/>
                <a:gd name="T1" fmla="*/ 0 h 94"/>
                <a:gd name="T2" fmla="*/ 8 w 40"/>
                <a:gd name="T3" fmla="*/ 20 h 94"/>
                <a:gd name="T4" fmla="*/ 4 w 40"/>
                <a:gd name="T5" fmla="*/ 49 h 94"/>
                <a:gd name="T6" fmla="*/ 0 w 40"/>
                <a:gd name="T7" fmla="*/ 73 h 94"/>
                <a:gd name="T8" fmla="*/ 2 w 40"/>
                <a:gd name="T9" fmla="*/ 84 h 94"/>
                <a:gd name="T10" fmla="*/ 8 w 40"/>
                <a:gd name="T11" fmla="*/ 86 h 94"/>
                <a:gd name="T12" fmla="*/ 15 w 40"/>
                <a:gd name="T13" fmla="*/ 92 h 94"/>
                <a:gd name="T14" fmla="*/ 21 w 40"/>
                <a:gd name="T15" fmla="*/ 94 h 94"/>
                <a:gd name="T16" fmla="*/ 23 w 40"/>
                <a:gd name="T17" fmla="*/ 90 h 94"/>
                <a:gd name="T18" fmla="*/ 23 w 40"/>
                <a:gd name="T19" fmla="*/ 80 h 94"/>
                <a:gd name="T20" fmla="*/ 25 w 40"/>
                <a:gd name="T21" fmla="*/ 73 h 94"/>
                <a:gd name="T22" fmla="*/ 28 w 40"/>
                <a:gd name="T23" fmla="*/ 65 h 94"/>
                <a:gd name="T24" fmla="*/ 30 w 40"/>
                <a:gd name="T25" fmla="*/ 56 h 94"/>
                <a:gd name="T26" fmla="*/ 36 w 40"/>
                <a:gd name="T27" fmla="*/ 43 h 94"/>
                <a:gd name="T28" fmla="*/ 40 w 40"/>
                <a:gd name="T29" fmla="*/ 28 h 94"/>
                <a:gd name="T30" fmla="*/ 34 w 40"/>
                <a:gd name="T31" fmla="*/ 13 h 94"/>
                <a:gd name="T32" fmla="*/ 11 w 40"/>
                <a:gd name="T33" fmla="*/ 0 h 9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0"/>
                <a:gd name="T52" fmla="*/ 0 h 94"/>
                <a:gd name="T53" fmla="*/ 40 w 40"/>
                <a:gd name="T54" fmla="*/ 94 h 9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0" h="94">
                  <a:moveTo>
                    <a:pt x="11" y="0"/>
                  </a:moveTo>
                  <a:lnTo>
                    <a:pt x="8" y="20"/>
                  </a:lnTo>
                  <a:lnTo>
                    <a:pt x="4" y="49"/>
                  </a:lnTo>
                  <a:lnTo>
                    <a:pt x="0" y="73"/>
                  </a:lnTo>
                  <a:lnTo>
                    <a:pt x="2" y="84"/>
                  </a:lnTo>
                  <a:lnTo>
                    <a:pt x="8" y="86"/>
                  </a:lnTo>
                  <a:lnTo>
                    <a:pt x="15" y="92"/>
                  </a:lnTo>
                  <a:lnTo>
                    <a:pt x="21" y="94"/>
                  </a:lnTo>
                  <a:lnTo>
                    <a:pt x="23" y="90"/>
                  </a:lnTo>
                  <a:lnTo>
                    <a:pt x="23" y="80"/>
                  </a:lnTo>
                  <a:lnTo>
                    <a:pt x="25" y="73"/>
                  </a:lnTo>
                  <a:lnTo>
                    <a:pt x="28" y="65"/>
                  </a:lnTo>
                  <a:lnTo>
                    <a:pt x="30" y="56"/>
                  </a:lnTo>
                  <a:lnTo>
                    <a:pt x="36" y="43"/>
                  </a:lnTo>
                  <a:lnTo>
                    <a:pt x="40" y="28"/>
                  </a:lnTo>
                  <a:lnTo>
                    <a:pt x="34" y="13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09" name="Freeform 85"/>
            <p:cNvSpPr>
              <a:spLocks/>
            </p:cNvSpPr>
            <p:nvPr/>
          </p:nvSpPr>
          <p:spPr bwMode="auto">
            <a:xfrm>
              <a:off x="4600" y="719"/>
              <a:ext cx="11" cy="15"/>
            </a:xfrm>
            <a:custGeom>
              <a:avLst/>
              <a:gdLst>
                <a:gd name="T0" fmla="*/ 11 w 23"/>
                <a:gd name="T1" fmla="*/ 0 h 30"/>
                <a:gd name="T2" fmla="*/ 4 w 23"/>
                <a:gd name="T3" fmla="*/ 0 h 30"/>
                <a:gd name="T4" fmla="*/ 0 w 23"/>
                <a:gd name="T5" fmla="*/ 9 h 30"/>
                <a:gd name="T6" fmla="*/ 0 w 23"/>
                <a:gd name="T7" fmla="*/ 20 h 30"/>
                <a:gd name="T8" fmla="*/ 8 w 23"/>
                <a:gd name="T9" fmla="*/ 30 h 30"/>
                <a:gd name="T10" fmla="*/ 17 w 23"/>
                <a:gd name="T11" fmla="*/ 30 h 30"/>
                <a:gd name="T12" fmla="*/ 23 w 23"/>
                <a:gd name="T13" fmla="*/ 20 h 30"/>
                <a:gd name="T14" fmla="*/ 21 w 23"/>
                <a:gd name="T15" fmla="*/ 9 h 30"/>
                <a:gd name="T16" fmla="*/ 11 w 23"/>
                <a:gd name="T17" fmla="*/ 0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"/>
                <a:gd name="T28" fmla="*/ 0 h 30"/>
                <a:gd name="T29" fmla="*/ 23 w 23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" h="30">
                  <a:moveTo>
                    <a:pt x="11" y="0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0" y="20"/>
                  </a:lnTo>
                  <a:lnTo>
                    <a:pt x="8" y="30"/>
                  </a:lnTo>
                  <a:lnTo>
                    <a:pt x="17" y="30"/>
                  </a:lnTo>
                  <a:lnTo>
                    <a:pt x="23" y="20"/>
                  </a:lnTo>
                  <a:lnTo>
                    <a:pt x="21" y="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10" name="Freeform 86"/>
            <p:cNvSpPr>
              <a:spLocks/>
            </p:cNvSpPr>
            <p:nvPr/>
          </p:nvSpPr>
          <p:spPr bwMode="auto">
            <a:xfrm>
              <a:off x="4637" y="747"/>
              <a:ext cx="34" cy="54"/>
            </a:xfrm>
            <a:custGeom>
              <a:avLst/>
              <a:gdLst>
                <a:gd name="T0" fmla="*/ 4 w 68"/>
                <a:gd name="T1" fmla="*/ 0 h 109"/>
                <a:gd name="T2" fmla="*/ 0 w 68"/>
                <a:gd name="T3" fmla="*/ 4 h 109"/>
                <a:gd name="T4" fmla="*/ 2 w 68"/>
                <a:gd name="T5" fmla="*/ 11 h 109"/>
                <a:gd name="T6" fmla="*/ 10 w 68"/>
                <a:gd name="T7" fmla="*/ 19 h 109"/>
                <a:gd name="T8" fmla="*/ 17 w 68"/>
                <a:gd name="T9" fmla="*/ 26 h 109"/>
                <a:gd name="T10" fmla="*/ 23 w 68"/>
                <a:gd name="T11" fmla="*/ 32 h 109"/>
                <a:gd name="T12" fmla="*/ 27 w 68"/>
                <a:gd name="T13" fmla="*/ 38 h 109"/>
                <a:gd name="T14" fmla="*/ 29 w 68"/>
                <a:gd name="T15" fmla="*/ 43 h 109"/>
                <a:gd name="T16" fmla="*/ 29 w 68"/>
                <a:gd name="T17" fmla="*/ 49 h 109"/>
                <a:gd name="T18" fmla="*/ 29 w 68"/>
                <a:gd name="T19" fmla="*/ 57 h 109"/>
                <a:gd name="T20" fmla="*/ 29 w 68"/>
                <a:gd name="T21" fmla="*/ 64 h 109"/>
                <a:gd name="T22" fmla="*/ 29 w 68"/>
                <a:gd name="T23" fmla="*/ 72 h 109"/>
                <a:gd name="T24" fmla="*/ 29 w 68"/>
                <a:gd name="T25" fmla="*/ 73 h 109"/>
                <a:gd name="T26" fmla="*/ 17 w 68"/>
                <a:gd name="T27" fmla="*/ 73 h 109"/>
                <a:gd name="T28" fmla="*/ 12 w 68"/>
                <a:gd name="T29" fmla="*/ 83 h 109"/>
                <a:gd name="T30" fmla="*/ 13 w 68"/>
                <a:gd name="T31" fmla="*/ 96 h 109"/>
                <a:gd name="T32" fmla="*/ 21 w 68"/>
                <a:gd name="T33" fmla="*/ 107 h 109"/>
                <a:gd name="T34" fmla="*/ 29 w 68"/>
                <a:gd name="T35" fmla="*/ 100 h 109"/>
                <a:gd name="T36" fmla="*/ 34 w 68"/>
                <a:gd name="T37" fmla="*/ 92 h 109"/>
                <a:gd name="T38" fmla="*/ 40 w 68"/>
                <a:gd name="T39" fmla="*/ 88 h 109"/>
                <a:gd name="T40" fmla="*/ 42 w 68"/>
                <a:gd name="T41" fmla="*/ 90 h 109"/>
                <a:gd name="T42" fmla="*/ 47 w 68"/>
                <a:gd name="T43" fmla="*/ 96 h 109"/>
                <a:gd name="T44" fmla="*/ 53 w 68"/>
                <a:gd name="T45" fmla="*/ 102 h 109"/>
                <a:gd name="T46" fmla="*/ 60 w 68"/>
                <a:gd name="T47" fmla="*/ 107 h 109"/>
                <a:gd name="T48" fmla="*/ 62 w 68"/>
                <a:gd name="T49" fmla="*/ 109 h 109"/>
                <a:gd name="T50" fmla="*/ 66 w 68"/>
                <a:gd name="T51" fmla="*/ 100 h 109"/>
                <a:gd name="T52" fmla="*/ 68 w 68"/>
                <a:gd name="T53" fmla="*/ 92 h 109"/>
                <a:gd name="T54" fmla="*/ 66 w 68"/>
                <a:gd name="T55" fmla="*/ 85 h 109"/>
                <a:gd name="T56" fmla="*/ 62 w 68"/>
                <a:gd name="T57" fmla="*/ 81 h 109"/>
                <a:gd name="T58" fmla="*/ 62 w 68"/>
                <a:gd name="T59" fmla="*/ 62 h 109"/>
                <a:gd name="T60" fmla="*/ 62 w 68"/>
                <a:gd name="T61" fmla="*/ 43 h 109"/>
                <a:gd name="T62" fmla="*/ 60 w 68"/>
                <a:gd name="T63" fmla="*/ 26 h 109"/>
                <a:gd name="T64" fmla="*/ 55 w 68"/>
                <a:gd name="T65" fmla="*/ 17 h 109"/>
                <a:gd name="T66" fmla="*/ 45 w 68"/>
                <a:gd name="T67" fmla="*/ 11 h 109"/>
                <a:gd name="T68" fmla="*/ 32 w 68"/>
                <a:gd name="T69" fmla="*/ 6 h 109"/>
                <a:gd name="T70" fmla="*/ 19 w 68"/>
                <a:gd name="T71" fmla="*/ 0 h 109"/>
                <a:gd name="T72" fmla="*/ 4 w 68"/>
                <a:gd name="T73" fmla="*/ 0 h 10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8"/>
                <a:gd name="T112" fmla="*/ 0 h 109"/>
                <a:gd name="T113" fmla="*/ 68 w 68"/>
                <a:gd name="T114" fmla="*/ 109 h 10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8" h="109">
                  <a:moveTo>
                    <a:pt x="4" y="0"/>
                  </a:moveTo>
                  <a:lnTo>
                    <a:pt x="0" y="4"/>
                  </a:lnTo>
                  <a:lnTo>
                    <a:pt x="2" y="11"/>
                  </a:lnTo>
                  <a:lnTo>
                    <a:pt x="10" y="19"/>
                  </a:lnTo>
                  <a:lnTo>
                    <a:pt x="17" y="26"/>
                  </a:lnTo>
                  <a:lnTo>
                    <a:pt x="23" y="32"/>
                  </a:lnTo>
                  <a:lnTo>
                    <a:pt x="27" y="38"/>
                  </a:lnTo>
                  <a:lnTo>
                    <a:pt x="29" y="43"/>
                  </a:lnTo>
                  <a:lnTo>
                    <a:pt x="29" y="49"/>
                  </a:lnTo>
                  <a:lnTo>
                    <a:pt x="29" y="57"/>
                  </a:lnTo>
                  <a:lnTo>
                    <a:pt x="29" y="64"/>
                  </a:lnTo>
                  <a:lnTo>
                    <a:pt x="29" y="72"/>
                  </a:lnTo>
                  <a:lnTo>
                    <a:pt x="29" y="73"/>
                  </a:lnTo>
                  <a:lnTo>
                    <a:pt x="17" y="73"/>
                  </a:lnTo>
                  <a:lnTo>
                    <a:pt x="12" y="83"/>
                  </a:lnTo>
                  <a:lnTo>
                    <a:pt x="13" y="96"/>
                  </a:lnTo>
                  <a:lnTo>
                    <a:pt x="21" y="107"/>
                  </a:lnTo>
                  <a:lnTo>
                    <a:pt x="29" y="100"/>
                  </a:lnTo>
                  <a:lnTo>
                    <a:pt x="34" y="92"/>
                  </a:lnTo>
                  <a:lnTo>
                    <a:pt x="40" y="88"/>
                  </a:lnTo>
                  <a:lnTo>
                    <a:pt x="42" y="90"/>
                  </a:lnTo>
                  <a:lnTo>
                    <a:pt x="47" y="96"/>
                  </a:lnTo>
                  <a:lnTo>
                    <a:pt x="53" y="102"/>
                  </a:lnTo>
                  <a:lnTo>
                    <a:pt x="60" y="107"/>
                  </a:lnTo>
                  <a:lnTo>
                    <a:pt x="62" y="109"/>
                  </a:lnTo>
                  <a:lnTo>
                    <a:pt x="66" y="100"/>
                  </a:lnTo>
                  <a:lnTo>
                    <a:pt x="68" y="92"/>
                  </a:lnTo>
                  <a:lnTo>
                    <a:pt x="66" y="85"/>
                  </a:lnTo>
                  <a:lnTo>
                    <a:pt x="62" y="81"/>
                  </a:lnTo>
                  <a:lnTo>
                    <a:pt x="62" y="62"/>
                  </a:lnTo>
                  <a:lnTo>
                    <a:pt x="62" y="43"/>
                  </a:lnTo>
                  <a:lnTo>
                    <a:pt x="60" y="26"/>
                  </a:lnTo>
                  <a:lnTo>
                    <a:pt x="55" y="17"/>
                  </a:lnTo>
                  <a:lnTo>
                    <a:pt x="45" y="11"/>
                  </a:lnTo>
                  <a:lnTo>
                    <a:pt x="32" y="6"/>
                  </a:lnTo>
                  <a:lnTo>
                    <a:pt x="19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11" name="Freeform 87"/>
            <p:cNvSpPr>
              <a:spLocks/>
            </p:cNvSpPr>
            <p:nvPr/>
          </p:nvSpPr>
          <p:spPr bwMode="auto">
            <a:xfrm>
              <a:off x="4597" y="765"/>
              <a:ext cx="22" cy="27"/>
            </a:xfrm>
            <a:custGeom>
              <a:avLst/>
              <a:gdLst>
                <a:gd name="T0" fmla="*/ 17 w 46"/>
                <a:gd name="T1" fmla="*/ 0 h 52"/>
                <a:gd name="T2" fmla="*/ 14 w 46"/>
                <a:gd name="T3" fmla="*/ 2 h 52"/>
                <a:gd name="T4" fmla="*/ 8 w 46"/>
                <a:gd name="T5" fmla="*/ 4 h 52"/>
                <a:gd name="T6" fmla="*/ 2 w 46"/>
                <a:gd name="T7" fmla="*/ 9 h 52"/>
                <a:gd name="T8" fmla="*/ 0 w 46"/>
                <a:gd name="T9" fmla="*/ 13 h 52"/>
                <a:gd name="T10" fmla="*/ 6 w 46"/>
                <a:gd name="T11" fmla="*/ 20 h 52"/>
                <a:gd name="T12" fmla="*/ 12 w 46"/>
                <a:gd name="T13" fmla="*/ 32 h 52"/>
                <a:gd name="T14" fmla="*/ 17 w 46"/>
                <a:gd name="T15" fmla="*/ 45 h 52"/>
                <a:gd name="T16" fmla="*/ 19 w 46"/>
                <a:gd name="T17" fmla="*/ 52 h 52"/>
                <a:gd name="T18" fmla="*/ 29 w 46"/>
                <a:gd name="T19" fmla="*/ 45 h 52"/>
                <a:gd name="T20" fmla="*/ 38 w 46"/>
                <a:gd name="T21" fmla="*/ 37 h 52"/>
                <a:gd name="T22" fmla="*/ 44 w 46"/>
                <a:gd name="T23" fmla="*/ 30 h 52"/>
                <a:gd name="T24" fmla="*/ 46 w 46"/>
                <a:gd name="T25" fmla="*/ 28 h 52"/>
                <a:gd name="T26" fmla="*/ 44 w 46"/>
                <a:gd name="T27" fmla="*/ 24 h 52"/>
                <a:gd name="T28" fmla="*/ 36 w 46"/>
                <a:gd name="T29" fmla="*/ 17 h 52"/>
                <a:gd name="T30" fmla="*/ 27 w 46"/>
                <a:gd name="T31" fmla="*/ 7 h 52"/>
                <a:gd name="T32" fmla="*/ 17 w 46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6"/>
                <a:gd name="T52" fmla="*/ 0 h 52"/>
                <a:gd name="T53" fmla="*/ 46 w 46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6" h="52">
                  <a:moveTo>
                    <a:pt x="17" y="0"/>
                  </a:moveTo>
                  <a:lnTo>
                    <a:pt x="14" y="2"/>
                  </a:lnTo>
                  <a:lnTo>
                    <a:pt x="8" y="4"/>
                  </a:lnTo>
                  <a:lnTo>
                    <a:pt x="2" y="9"/>
                  </a:lnTo>
                  <a:lnTo>
                    <a:pt x="0" y="13"/>
                  </a:lnTo>
                  <a:lnTo>
                    <a:pt x="6" y="20"/>
                  </a:lnTo>
                  <a:lnTo>
                    <a:pt x="12" y="32"/>
                  </a:lnTo>
                  <a:lnTo>
                    <a:pt x="17" y="45"/>
                  </a:lnTo>
                  <a:lnTo>
                    <a:pt x="19" y="52"/>
                  </a:lnTo>
                  <a:lnTo>
                    <a:pt x="29" y="45"/>
                  </a:lnTo>
                  <a:lnTo>
                    <a:pt x="38" y="37"/>
                  </a:lnTo>
                  <a:lnTo>
                    <a:pt x="44" y="30"/>
                  </a:lnTo>
                  <a:lnTo>
                    <a:pt x="46" y="28"/>
                  </a:lnTo>
                  <a:lnTo>
                    <a:pt x="44" y="24"/>
                  </a:lnTo>
                  <a:lnTo>
                    <a:pt x="36" y="17"/>
                  </a:lnTo>
                  <a:lnTo>
                    <a:pt x="27" y="7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12" name="Freeform 88"/>
            <p:cNvSpPr>
              <a:spLocks/>
            </p:cNvSpPr>
            <p:nvPr/>
          </p:nvSpPr>
          <p:spPr bwMode="auto">
            <a:xfrm>
              <a:off x="4648" y="801"/>
              <a:ext cx="15" cy="22"/>
            </a:xfrm>
            <a:custGeom>
              <a:avLst/>
              <a:gdLst>
                <a:gd name="T0" fmla="*/ 6 w 30"/>
                <a:gd name="T1" fmla="*/ 0 h 43"/>
                <a:gd name="T2" fmla="*/ 0 w 30"/>
                <a:gd name="T3" fmla="*/ 13 h 43"/>
                <a:gd name="T4" fmla="*/ 0 w 30"/>
                <a:gd name="T5" fmla="*/ 26 h 43"/>
                <a:gd name="T6" fmla="*/ 4 w 30"/>
                <a:gd name="T7" fmla="*/ 38 h 43"/>
                <a:gd name="T8" fmla="*/ 11 w 30"/>
                <a:gd name="T9" fmla="*/ 43 h 43"/>
                <a:gd name="T10" fmla="*/ 21 w 30"/>
                <a:gd name="T11" fmla="*/ 41 h 43"/>
                <a:gd name="T12" fmla="*/ 28 w 30"/>
                <a:gd name="T13" fmla="*/ 34 h 43"/>
                <a:gd name="T14" fmla="*/ 30 w 30"/>
                <a:gd name="T15" fmla="*/ 26 h 43"/>
                <a:gd name="T16" fmla="*/ 26 w 30"/>
                <a:gd name="T17" fmla="*/ 19 h 43"/>
                <a:gd name="T18" fmla="*/ 21 w 30"/>
                <a:gd name="T19" fmla="*/ 13 h 43"/>
                <a:gd name="T20" fmla="*/ 15 w 30"/>
                <a:gd name="T21" fmla="*/ 8 h 43"/>
                <a:gd name="T22" fmla="*/ 9 w 30"/>
                <a:gd name="T23" fmla="*/ 4 h 43"/>
                <a:gd name="T24" fmla="*/ 6 w 30"/>
                <a:gd name="T25" fmla="*/ 0 h 4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0"/>
                <a:gd name="T40" fmla="*/ 0 h 43"/>
                <a:gd name="T41" fmla="*/ 30 w 30"/>
                <a:gd name="T42" fmla="*/ 43 h 4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0" h="43">
                  <a:moveTo>
                    <a:pt x="6" y="0"/>
                  </a:moveTo>
                  <a:lnTo>
                    <a:pt x="0" y="13"/>
                  </a:lnTo>
                  <a:lnTo>
                    <a:pt x="0" y="26"/>
                  </a:lnTo>
                  <a:lnTo>
                    <a:pt x="4" y="38"/>
                  </a:lnTo>
                  <a:lnTo>
                    <a:pt x="11" y="43"/>
                  </a:lnTo>
                  <a:lnTo>
                    <a:pt x="21" y="41"/>
                  </a:lnTo>
                  <a:lnTo>
                    <a:pt x="28" y="34"/>
                  </a:lnTo>
                  <a:lnTo>
                    <a:pt x="30" y="26"/>
                  </a:lnTo>
                  <a:lnTo>
                    <a:pt x="26" y="19"/>
                  </a:lnTo>
                  <a:lnTo>
                    <a:pt x="21" y="13"/>
                  </a:lnTo>
                  <a:lnTo>
                    <a:pt x="15" y="8"/>
                  </a:lnTo>
                  <a:lnTo>
                    <a:pt x="9" y="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13" name="Freeform 89"/>
            <p:cNvSpPr>
              <a:spLocks/>
            </p:cNvSpPr>
            <p:nvPr/>
          </p:nvSpPr>
          <p:spPr bwMode="auto">
            <a:xfrm>
              <a:off x="4398" y="855"/>
              <a:ext cx="52" cy="101"/>
            </a:xfrm>
            <a:custGeom>
              <a:avLst/>
              <a:gdLst>
                <a:gd name="T0" fmla="*/ 71 w 103"/>
                <a:gd name="T1" fmla="*/ 90 h 203"/>
                <a:gd name="T2" fmla="*/ 83 w 103"/>
                <a:gd name="T3" fmla="*/ 90 h 203"/>
                <a:gd name="T4" fmla="*/ 98 w 103"/>
                <a:gd name="T5" fmla="*/ 104 h 203"/>
                <a:gd name="T6" fmla="*/ 103 w 103"/>
                <a:gd name="T7" fmla="*/ 79 h 203"/>
                <a:gd name="T8" fmla="*/ 98 w 103"/>
                <a:gd name="T9" fmla="*/ 60 h 203"/>
                <a:gd name="T10" fmla="*/ 88 w 103"/>
                <a:gd name="T11" fmla="*/ 42 h 203"/>
                <a:gd name="T12" fmla="*/ 84 w 103"/>
                <a:gd name="T13" fmla="*/ 23 h 203"/>
                <a:gd name="T14" fmla="*/ 75 w 103"/>
                <a:gd name="T15" fmla="*/ 10 h 203"/>
                <a:gd name="T16" fmla="*/ 52 w 103"/>
                <a:gd name="T17" fmla="*/ 11 h 203"/>
                <a:gd name="T18" fmla="*/ 41 w 103"/>
                <a:gd name="T19" fmla="*/ 0 h 203"/>
                <a:gd name="T20" fmla="*/ 30 w 103"/>
                <a:gd name="T21" fmla="*/ 4 h 203"/>
                <a:gd name="T22" fmla="*/ 24 w 103"/>
                <a:gd name="T23" fmla="*/ 17 h 203"/>
                <a:gd name="T24" fmla="*/ 30 w 103"/>
                <a:gd name="T25" fmla="*/ 30 h 203"/>
                <a:gd name="T26" fmla="*/ 34 w 103"/>
                <a:gd name="T27" fmla="*/ 42 h 203"/>
                <a:gd name="T28" fmla="*/ 20 w 103"/>
                <a:gd name="T29" fmla="*/ 47 h 203"/>
                <a:gd name="T30" fmla="*/ 4 w 103"/>
                <a:gd name="T31" fmla="*/ 49 h 203"/>
                <a:gd name="T32" fmla="*/ 4 w 103"/>
                <a:gd name="T33" fmla="*/ 60 h 203"/>
                <a:gd name="T34" fmla="*/ 19 w 103"/>
                <a:gd name="T35" fmla="*/ 77 h 203"/>
                <a:gd name="T36" fmla="*/ 34 w 103"/>
                <a:gd name="T37" fmla="*/ 94 h 203"/>
                <a:gd name="T38" fmla="*/ 39 w 103"/>
                <a:gd name="T39" fmla="*/ 115 h 203"/>
                <a:gd name="T40" fmla="*/ 30 w 103"/>
                <a:gd name="T41" fmla="*/ 126 h 203"/>
                <a:gd name="T42" fmla="*/ 30 w 103"/>
                <a:gd name="T43" fmla="*/ 134 h 203"/>
                <a:gd name="T44" fmla="*/ 45 w 103"/>
                <a:gd name="T45" fmla="*/ 132 h 203"/>
                <a:gd name="T46" fmla="*/ 58 w 103"/>
                <a:gd name="T47" fmla="*/ 134 h 203"/>
                <a:gd name="T48" fmla="*/ 64 w 103"/>
                <a:gd name="T49" fmla="*/ 149 h 203"/>
                <a:gd name="T50" fmla="*/ 66 w 103"/>
                <a:gd name="T51" fmla="*/ 160 h 203"/>
                <a:gd name="T52" fmla="*/ 60 w 103"/>
                <a:gd name="T53" fmla="*/ 167 h 203"/>
                <a:gd name="T54" fmla="*/ 45 w 103"/>
                <a:gd name="T55" fmla="*/ 179 h 203"/>
                <a:gd name="T56" fmla="*/ 47 w 103"/>
                <a:gd name="T57" fmla="*/ 197 h 203"/>
                <a:gd name="T58" fmla="*/ 75 w 103"/>
                <a:gd name="T59" fmla="*/ 201 h 203"/>
                <a:gd name="T60" fmla="*/ 96 w 103"/>
                <a:gd name="T61" fmla="*/ 182 h 203"/>
                <a:gd name="T62" fmla="*/ 96 w 103"/>
                <a:gd name="T63" fmla="*/ 162 h 203"/>
                <a:gd name="T64" fmla="*/ 84 w 103"/>
                <a:gd name="T65" fmla="*/ 156 h 203"/>
                <a:gd name="T66" fmla="*/ 83 w 103"/>
                <a:gd name="T67" fmla="*/ 135 h 203"/>
                <a:gd name="T68" fmla="*/ 67 w 103"/>
                <a:gd name="T69" fmla="*/ 120 h 203"/>
                <a:gd name="T70" fmla="*/ 58 w 103"/>
                <a:gd name="T71" fmla="*/ 109 h 203"/>
                <a:gd name="T72" fmla="*/ 64 w 103"/>
                <a:gd name="T73" fmla="*/ 98 h 203"/>
                <a:gd name="T74" fmla="*/ 66 w 103"/>
                <a:gd name="T75" fmla="*/ 87 h 203"/>
                <a:gd name="T76" fmla="*/ 56 w 103"/>
                <a:gd name="T77" fmla="*/ 79 h 203"/>
                <a:gd name="T78" fmla="*/ 45 w 103"/>
                <a:gd name="T79" fmla="*/ 57 h 203"/>
                <a:gd name="T80" fmla="*/ 56 w 103"/>
                <a:gd name="T81" fmla="*/ 34 h 203"/>
                <a:gd name="T82" fmla="*/ 83 w 103"/>
                <a:gd name="T83" fmla="*/ 49 h 203"/>
                <a:gd name="T84" fmla="*/ 71 w 103"/>
                <a:gd name="T85" fmla="*/ 77 h 20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3"/>
                <a:gd name="T130" fmla="*/ 0 h 203"/>
                <a:gd name="T131" fmla="*/ 103 w 103"/>
                <a:gd name="T132" fmla="*/ 203 h 20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3" h="203">
                  <a:moveTo>
                    <a:pt x="71" y="77"/>
                  </a:moveTo>
                  <a:lnTo>
                    <a:pt x="71" y="90"/>
                  </a:lnTo>
                  <a:lnTo>
                    <a:pt x="75" y="90"/>
                  </a:lnTo>
                  <a:lnTo>
                    <a:pt x="83" y="90"/>
                  </a:lnTo>
                  <a:lnTo>
                    <a:pt x="92" y="96"/>
                  </a:lnTo>
                  <a:lnTo>
                    <a:pt x="98" y="104"/>
                  </a:lnTo>
                  <a:lnTo>
                    <a:pt x="101" y="88"/>
                  </a:lnTo>
                  <a:lnTo>
                    <a:pt x="103" y="79"/>
                  </a:lnTo>
                  <a:lnTo>
                    <a:pt x="101" y="70"/>
                  </a:lnTo>
                  <a:lnTo>
                    <a:pt x="98" y="60"/>
                  </a:lnTo>
                  <a:lnTo>
                    <a:pt x="94" y="49"/>
                  </a:lnTo>
                  <a:lnTo>
                    <a:pt x="88" y="42"/>
                  </a:lnTo>
                  <a:lnTo>
                    <a:pt x="86" y="32"/>
                  </a:lnTo>
                  <a:lnTo>
                    <a:pt x="84" y="23"/>
                  </a:lnTo>
                  <a:lnTo>
                    <a:pt x="83" y="15"/>
                  </a:lnTo>
                  <a:lnTo>
                    <a:pt x="75" y="10"/>
                  </a:lnTo>
                  <a:lnTo>
                    <a:pt x="64" y="10"/>
                  </a:lnTo>
                  <a:lnTo>
                    <a:pt x="52" y="11"/>
                  </a:lnTo>
                  <a:lnTo>
                    <a:pt x="47" y="4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0" y="4"/>
                  </a:lnTo>
                  <a:lnTo>
                    <a:pt x="26" y="10"/>
                  </a:lnTo>
                  <a:lnTo>
                    <a:pt x="24" y="17"/>
                  </a:lnTo>
                  <a:lnTo>
                    <a:pt x="26" y="23"/>
                  </a:lnTo>
                  <a:lnTo>
                    <a:pt x="30" y="30"/>
                  </a:lnTo>
                  <a:lnTo>
                    <a:pt x="34" y="38"/>
                  </a:lnTo>
                  <a:lnTo>
                    <a:pt x="34" y="42"/>
                  </a:lnTo>
                  <a:lnTo>
                    <a:pt x="28" y="45"/>
                  </a:lnTo>
                  <a:lnTo>
                    <a:pt x="20" y="47"/>
                  </a:lnTo>
                  <a:lnTo>
                    <a:pt x="11" y="47"/>
                  </a:lnTo>
                  <a:lnTo>
                    <a:pt x="4" y="49"/>
                  </a:lnTo>
                  <a:lnTo>
                    <a:pt x="0" y="53"/>
                  </a:lnTo>
                  <a:lnTo>
                    <a:pt x="4" y="60"/>
                  </a:lnTo>
                  <a:lnTo>
                    <a:pt x="9" y="70"/>
                  </a:lnTo>
                  <a:lnTo>
                    <a:pt x="19" y="77"/>
                  </a:lnTo>
                  <a:lnTo>
                    <a:pt x="26" y="85"/>
                  </a:lnTo>
                  <a:lnTo>
                    <a:pt x="34" y="94"/>
                  </a:lnTo>
                  <a:lnTo>
                    <a:pt x="39" y="105"/>
                  </a:lnTo>
                  <a:lnTo>
                    <a:pt x="39" y="115"/>
                  </a:lnTo>
                  <a:lnTo>
                    <a:pt x="37" y="120"/>
                  </a:lnTo>
                  <a:lnTo>
                    <a:pt x="30" y="126"/>
                  </a:lnTo>
                  <a:lnTo>
                    <a:pt x="26" y="130"/>
                  </a:lnTo>
                  <a:lnTo>
                    <a:pt x="30" y="134"/>
                  </a:lnTo>
                  <a:lnTo>
                    <a:pt x="37" y="135"/>
                  </a:lnTo>
                  <a:lnTo>
                    <a:pt x="45" y="132"/>
                  </a:lnTo>
                  <a:lnTo>
                    <a:pt x="52" y="130"/>
                  </a:lnTo>
                  <a:lnTo>
                    <a:pt x="58" y="134"/>
                  </a:lnTo>
                  <a:lnTo>
                    <a:pt x="62" y="141"/>
                  </a:lnTo>
                  <a:lnTo>
                    <a:pt x="64" y="149"/>
                  </a:lnTo>
                  <a:lnTo>
                    <a:pt x="64" y="154"/>
                  </a:lnTo>
                  <a:lnTo>
                    <a:pt x="66" y="160"/>
                  </a:lnTo>
                  <a:lnTo>
                    <a:pt x="64" y="165"/>
                  </a:lnTo>
                  <a:lnTo>
                    <a:pt x="60" y="167"/>
                  </a:lnTo>
                  <a:lnTo>
                    <a:pt x="52" y="171"/>
                  </a:lnTo>
                  <a:lnTo>
                    <a:pt x="45" y="179"/>
                  </a:lnTo>
                  <a:lnTo>
                    <a:pt x="41" y="188"/>
                  </a:lnTo>
                  <a:lnTo>
                    <a:pt x="47" y="197"/>
                  </a:lnTo>
                  <a:lnTo>
                    <a:pt x="60" y="203"/>
                  </a:lnTo>
                  <a:lnTo>
                    <a:pt x="75" y="201"/>
                  </a:lnTo>
                  <a:lnTo>
                    <a:pt x="86" y="196"/>
                  </a:lnTo>
                  <a:lnTo>
                    <a:pt x="96" y="182"/>
                  </a:lnTo>
                  <a:lnTo>
                    <a:pt x="98" y="169"/>
                  </a:lnTo>
                  <a:lnTo>
                    <a:pt x="96" y="162"/>
                  </a:lnTo>
                  <a:lnTo>
                    <a:pt x="90" y="158"/>
                  </a:lnTo>
                  <a:lnTo>
                    <a:pt x="84" y="156"/>
                  </a:lnTo>
                  <a:lnTo>
                    <a:pt x="84" y="145"/>
                  </a:lnTo>
                  <a:lnTo>
                    <a:pt x="83" y="135"/>
                  </a:lnTo>
                  <a:lnTo>
                    <a:pt x="77" y="128"/>
                  </a:lnTo>
                  <a:lnTo>
                    <a:pt x="67" y="120"/>
                  </a:lnTo>
                  <a:lnTo>
                    <a:pt x="62" y="115"/>
                  </a:lnTo>
                  <a:lnTo>
                    <a:pt x="58" y="109"/>
                  </a:lnTo>
                  <a:lnTo>
                    <a:pt x="60" y="104"/>
                  </a:lnTo>
                  <a:lnTo>
                    <a:pt x="64" y="98"/>
                  </a:lnTo>
                  <a:lnTo>
                    <a:pt x="67" y="92"/>
                  </a:lnTo>
                  <a:lnTo>
                    <a:pt x="66" y="87"/>
                  </a:lnTo>
                  <a:lnTo>
                    <a:pt x="62" y="83"/>
                  </a:lnTo>
                  <a:lnTo>
                    <a:pt x="56" y="79"/>
                  </a:lnTo>
                  <a:lnTo>
                    <a:pt x="49" y="72"/>
                  </a:lnTo>
                  <a:lnTo>
                    <a:pt x="45" y="57"/>
                  </a:lnTo>
                  <a:lnTo>
                    <a:pt x="47" y="42"/>
                  </a:lnTo>
                  <a:lnTo>
                    <a:pt x="56" y="34"/>
                  </a:lnTo>
                  <a:lnTo>
                    <a:pt x="71" y="38"/>
                  </a:lnTo>
                  <a:lnTo>
                    <a:pt x="83" y="49"/>
                  </a:lnTo>
                  <a:lnTo>
                    <a:pt x="84" y="66"/>
                  </a:lnTo>
                  <a:lnTo>
                    <a:pt x="71" y="7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14" name="Freeform 90"/>
            <p:cNvSpPr>
              <a:spLocks/>
            </p:cNvSpPr>
            <p:nvPr/>
          </p:nvSpPr>
          <p:spPr bwMode="auto">
            <a:xfrm>
              <a:off x="4381" y="884"/>
              <a:ext cx="13" cy="18"/>
            </a:xfrm>
            <a:custGeom>
              <a:avLst/>
              <a:gdLst>
                <a:gd name="T0" fmla="*/ 24 w 24"/>
                <a:gd name="T1" fmla="*/ 12 h 36"/>
                <a:gd name="T2" fmla="*/ 23 w 24"/>
                <a:gd name="T3" fmla="*/ 6 h 36"/>
                <a:gd name="T4" fmla="*/ 17 w 24"/>
                <a:gd name="T5" fmla="*/ 2 h 36"/>
                <a:gd name="T6" fmla="*/ 11 w 24"/>
                <a:gd name="T7" fmla="*/ 0 h 36"/>
                <a:gd name="T8" fmla="*/ 7 w 24"/>
                <a:gd name="T9" fmla="*/ 2 h 36"/>
                <a:gd name="T10" fmla="*/ 4 w 24"/>
                <a:gd name="T11" fmla="*/ 10 h 36"/>
                <a:gd name="T12" fmla="*/ 0 w 24"/>
                <a:gd name="T13" fmla="*/ 21 h 36"/>
                <a:gd name="T14" fmla="*/ 0 w 24"/>
                <a:gd name="T15" fmla="*/ 32 h 36"/>
                <a:gd name="T16" fmla="*/ 2 w 24"/>
                <a:gd name="T17" fmla="*/ 36 h 36"/>
                <a:gd name="T18" fmla="*/ 7 w 24"/>
                <a:gd name="T19" fmla="*/ 36 h 36"/>
                <a:gd name="T20" fmla="*/ 15 w 24"/>
                <a:gd name="T21" fmla="*/ 34 h 36"/>
                <a:gd name="T22" fmla="*/ 21 w 24"/>
                <a:gd name="T23" fmla="*/ 27 h 36"/>
                <a:gd name="T24" fmla="*/ 24 w 24"/>
                <a:gd name="T25" fmla="*/ 12 h 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4"/>
                <a:gd name="T40" fmla="*/ 0 h 36"/>
                <a:gd name="T41" fmla="*/ 24 w 24"/>
                <a:gd name="T42" fmla="*/ 36 h 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4" h="36">
                  <a:moveTo>
                    <a:pt x="24" y="12"/>
                  </a:moveTo>
                  <a:lnTo>
                    <a:pt x="23" y="6"/>
                  </a:lnTo>
                  <a:lnTo>
                    <a:pt x="17" y="2"/>
                  </a:lnTo>
                  <a:lnTo>
                    <a:pt x="11" y="0"/>
                  </a:lnTo>
                  <a:lnTo>
                    <a:pt x="7" y="2"/>
                  </a:lnTo>
                  <a:lnTo>
                    <a:pt x="4" y="10"/>
                  </a:lnTo>
                  <a:lnTo>
                    <a:pt x="0" y="21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7" y="36"/>
                  </a:lnTo>
                  <a:lnTo>
                    <a:pt x="15" y="34"/>
                  </a:lnTo>
                  <a:lnTo>
                    <a:pt x="21" y="27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15" name="Freeform 91"/>
            <p:cNvSpPr>
              <a:spLocks/>
            </p:cNvSpPr>
            <p:nvPr/>
          </p:nvSpPr>
          <p:spPr bwMode="auto">
            <a:xfrm>
              <a:off x="4387" y="920"/>
              <a:ext cx="15" cy="18"/>
            </a:xfrm>
            <a:custGeom>
              <a:avLst/>
              <a:gdLst>
                <a:gd name="T0" fmla="*/ 17 w 30"/>
                <a:gd name="T1" fmla="*/ 0 h 35"/>
                <a:gd name="T2" fmla="*/ 8 w 30"/>
                <a:gd name="T3" fmla="*/ 5 h 35"/>
                <a:gd name="T4" fmla="*/ 2 w 30"/>
                <a:gd name="T5" fmla="*/ 17 h 35"/>
                <a:gd name="T6" fmla="*/ 0 w 30"/>
                <a:gd name="T7" fmla="*/ 30 h 35"/>
                <a:gd name="T8" fmla="*/ 8 w 30"/>
                <a:gd name="T9" fmla="*/ 35 h 35"/>
                <a:gd name="T10" fmla="*/ 21 w 30"/>
                <a:gd name="T11" fmla="*/ 32 h 35"/>
                <a:gd name="T12" fmla="*/ 30 w 30"/>
                <a:gd name="T13" fmla="*/ 20 h 35"/>
                <a:gd name="T14" fmla="*/ 30 w 30"/>
                <a:gd name="T15" fmla="*/ 9 h 35"/>
                <a:gd name="T16" fmla="*/ 17 w 30"/>
                <a:gd name="T17" fmla="*/ 0 h 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5"/>
                <a:gd name="T29" fmla="*/ 30 w 30"/>
                <a:gd name="T30" fmla="*/ 35 h 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5">
                  <a:moveTo>
                    <a:pt x="17" y="0"/>
                  </a:moveTo>
                  <a:lnTo>
                    <a:pt x="8" y="5"/>
                  </a:lnTo>
                  <a:lnTo>
                    <a:pt x="2" y="17"/>
                  </a:lnTo>
                  <a:lnTo>
                    <a:pt x="0" y="30"/>
                  </a:lnTo>
                  <a:lnTo>
                    <a:pt x="8" y="35"/>
                  </a:lnTo>
                  <a:lnTo>
                    <a:pt x="21" y="32"/>
                  </a:lnTo>
                  <a:lnTo>
                    <a:pt x="30" y="20"/>
                  </a:lnTo>
                  <a:lnTo>
                    <a:pt x="30" y="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16" name="Freeform 92"/>
            <p:cNvSpPr>
              <a:spLocks/>
            </p:cNvSpPr>
            <p:nvPr/>
          </p:nvSpPr>
          <p:spPr bwMode="auto">
            <a:xfrm>
              <a:off x="4415" y="968"/>
              <a:ext cx="21" cy="33"/>
            </a:xfrm>
            <a:custGeom>
              <a:avLst/>
              <a:gdLst>
                <a:gd name="T0" fmla="*/ 0 w 41"/>
                <a:gd name="T1" fmla="*/ 14 h 66"/>
                <a:gd name="T2" fmla="*/ 9 w 41"/>
                <a:gd name="T3" fmla="*/ 23 h 66"/>
                <a:gd name="T4" fmla="*/ 15 w 41"/>
                <a:gd name="T5" fmla="*/ 36 h 66"/>
                <a:gd name="T6" fmla="*/ 15 w 41"/>
                <a:gd name="T7" fmla="*/ 53 h 66"/>
                <a:gd name="T8" fmla="*/ 11 w 41"/>
                <a:gd name="T9" fmla="*/ 66 h 66"/>
                <a:gd name="T10" fmla="*/ 24 w 41"/>
                <a:gd name="T11" fmla="*/ 49 h 66"/>
                <a:gd name="T12" fmla="*/ 35 w 41"/>
                <a:gd name="T13" fmla="*/ 32 h 66"/>
                <a:gd name="T14" fmla="*/ 41 w 41"/>
                <a:gd name="T15" fmla="*/ 17 h 66"/>
                <a:gd name="T16" fmla="*/ 39 w 41"/>
                <a:gd name="T17" fmla="*/ 6 h 66"/>
                <a:gd name="T18" fmla="*/ 32 w 41"/>
                <a:gd name="T19" fmla="*/ 2 h 66"/>
                <a:gd name="T20" fmla="*/ 20 w 41"/>
                <a:gd name="T21" fmla="*/ 0 h 66"/>
                <a:gd name="T22" fmla="*/ 11 w 41"/>
                <a:gd name="T23" fmla="*/ 4 h 66"/>
                <a:gd name="T24" fmla="*/ 0 w 41"/>
                <a:gd name="T25" fmla="*/ 14 h 6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1"/>
                <a:gd name="T40" fmla="*/ 0 h 66"/>
                <a:gd name="T41" fmla="*/ 41 w 41"/>
                <a:gd name="T42" fmla="*/ 66 h 6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1" h="66">
                  <a:moveTo>
                    <a:pt x="0" y="14"/>
                  </a:moveTo>
                  <a:lnTo>
                    <a:pt x="9" y="23"/>
                  </a:lnTo>
                  <a:lnTo>
                    <a:pt x="15" y="36"/>
                  </a:lnTo>
                  <a:lnTo>
                    <a:pt x="15" y="53"/>
                  </a:lnTo>
                  <a:lnTo>
                    <a:pt x="11" y="66"/>
                  </a:lnTo>
                  <a:lnTo>
                    <a:pt x="24" y="49"/>
                  </a:lnTo>
                  <a:lnTo>
                    <a:pt x="35" y="32"/>
                  </a:lnTo>
                  <a:lnTo>
                    <a:pt x="41" y="17"/>
                  </a:lnTo>
                  <a:lnTo>
                    <a:pt x="39" y="6"/>
                  </a:lnTo>
                  <a:lnTo>
                    <a:pt x="32" y="2"/>
                  </a:lnTo>
                  <a:lnTo>
                    <a:pt x="20" y="0"/>
                  </a:lnTo>
                  <a:lnTo>
                    <a:pt x="11" y="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17" name="Freeform 93"/>
            <p:cNvSpPr>
              <a:spLocks/>
            </p:cNvSpPr>
            <p:nvPr/>
          </p:nvSpPr>
          <p:spPr bwMode="auto">
            <a:xfrm>
              <a:off x="4403" y="1011"/>
              <a:ext cx="13" cy="18"/>
            </a:xfrm>
            <a:custGeom>
              <a:avLst/>
              <a:gdLst>
                <a:gd name="T0" fmla="*/ 19 w 27"/>
                <a:gd name="T1" fmla="*/ 0 h 36"/>
                <a:gd name="T2" fmla="*/ 10 w 27"/>
                <a:gd name="T3" fmla="*/ 6 h 36"/>
                <a:gd name="T4" fmla="*/ 2 w 27"/>
                <a:gd name="T5" fmla="*/ 17 h 36"/>
                <a:gd name="T6" fmla="*/ 0 w 27"/>
                <a:gd name="T7" fmla="*/ 30 h 36"/>
                <a:gd name="T8" fmla="*/ 6 w 27"/>
                <a:gd name="T9" fmla="*/ 36 h 36"/>
                <a:gd name="T10" fmla="*/ 15 w 27"/>
                <a:gd name="T11" fmla="*/ 30 h 36"/>
                <a:gd name="T12" fmla="*/ 25 w 27"/>
                <a:gd name="T13" fmla="*/ 19 h 36"/>
                <a:gd name="T14" fmla="*/ 27 w 27"/>
                <a:gd name="T15" fmla="*/ 7 h 36"/>
                <a:gd name="T16" fmla="*/ 19 w 27"/>
                <a:gd name="T17" fmla="*/ 0 h 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7"/>
                <a:gd name="T28" fmla="*/ 0 h 36"/>
                <a:gd name="T29" fmla="*/ 27 w 27"/>
                <a:gd name="T30" fmla="*/ 36 h 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7" h="36">
                  <a:moveTo>
                    <a:pt x="19" y="0"/>
                  </a:moveTo>
                  <a:lnTo>
                    <a:pt x="10" y="6"/>
                  </a:lnTo>
                  <a:lnTo>
                    <a:pt x="2" y="17"/>
                  </a:lnTo>
                  <a:lnTo>
                    <a:pt x="0" y="30"/>
                  </a:lnTo>
                  <a:lnTo>
                    <a:pt x="6" y="36"/>
                  </a:lnTo>
                  <a:lnTo>
                    <a:pt x="15" y="30"/>
                  </a:lnTo>
                  <a:lnTo>
                    <a:pt x="25" y="19"/>
                  </a:lnTo>
                  <a:lnTo>
                    <a:pt x="27" y="7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MCBD09037_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3450" y="3856038"/>
            <a:ext cx="306070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Rectangle 3"/>
          <p:cNvSpPr>
            <a:spLocks noGrp="1" noChangeArrowheads="1"/>
          </p:cNvSpPr>
          <p:nvPr>
            <p:ph type="title"/>
          </p:nvPr>
        </p:nvSpPr>
        <p:spPr>
          <a:xfrm>
            <a:off x="2112963" y="2659063"/>
            <a:ext cx="8235950" cy="1143000"/>
          </a:xfrm>
        </p:spPr>
        <p:txBody>
          <a:bodyPr>
            <a:normAutofit fontScale="90000"/>
          </a:bodyPr>
          <a:lstStyle/>
          <a:p>
            <a:pPr algn="l" eaLnBrk="1" hangingPunct="1">
              <a:lnSpc>
                <a:spcPct val="200000"/>
              </a:lnSpc>
            </a:pPr>
            <a:r>
              <a:rPr lang="en-GB" sz="3200" b="1"/>
              <a:t>He is God of the big,</a:t>
            </a:r>
            <a:br>
              <a:rPr lang="en-GB" sz="3200" b="1"/>
            </a:br>
            <a:r>
              <a:rPr lang="en-GB" sz="3200" b="1"/>
              <a:t>God of the little</a:t>
            </a:r>
            <a:br>
              <a:rPr lang="en-GB" sz="3200" b="1"/>
            </a:br>
            <a:r>
              <a:rPr lang="en-GB" sz="3200" b="1"/>
              <a:t>God of the stuff somewhere in the middle</a:t>
            </a:r>
            <a:br>
              <a:rPr lang="en-GB" sz="3200" b="1"/>
            </a:br>
            <a:r>
              <a:rPr lang="en-GB" sz="3200" b="1"/>
              <a:t>The King of moving mountains</a:t>
            </a:r>
            <a:br>
              <a:rPr lang="en-GB" sz="3200" b="1"/>
            </a:br>
            <a:r>
              <a:rPr lang="en-GB" sz="3200" b="1"/>
              <a:t>Loves you more than</a:t>
            </a:r>
            <a:br>
              <a:rPr lang="en-GB" sz="3200" b="1"/>
            </a:br>
            <a:r>
              <a:rPr lang="en-GB" sz="3200" b="1"/>
              <a:t>you will ever know</a:t>
            </a:r>
          </a:p>
        </p:txBody>
      </p:sp>
      <p:pic>
        <p:nvPicPr>
          <p:cNvPr id="53252" name="Picture 4" descr="MCAN02322_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00963" y="222250"/>
            <a:ext cx="1490662" cy="220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Picture 5" descr="MCj0434721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2739" y="5011739"/>
            <a:ext cx="1246187" cy="124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4" name="Picture 6" descr="be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494523">
            <a:off x="5918200" y="1574800"/>
            <a:ext cx="7048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5" y="2565400"/>
            <a:ext cx="8642350" cy="11430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200000"/>
              </a:lnSpc>
            </a:pPr>
            <a:r>
              <a:rPr lang="en-GB" sz="3600" b="1"/>
              <a:t>Nothing’s too big, nothing’s too small</a:t>
            </a:r>
            <a:br>
              <a:rPr lang="en-GB" sz="3600" b="1"/>
            </a:br>
            <a:br>
              <a:rPr lang="en-GB" sz="3600" b="1"/>
            </a:br>
            <a:br>
              <a:rPr lang="en-GB" sz="3600" b="1"/>
            </a:br>
            <a:br>
              <a:rPr lang="en-GB" sz="3600" b="1"/>
            </a:br>
            <a:r>
              <a:rPr lang="en-GB" sz="3600" b="1"/>
              <a:t>Nothing’s too much He cares for it all</a:t>
            </a:r>
          </a:p>
        </p:txBody>
      </p:sp>
      <p:pic>
        <p:nvPicPr>
          <p:cNvPr id="5427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6076" y="1609726"/>
            <a:ext cx="3521075" cy="352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2565401"/>
            <a:ext cx="7772400" cy="1470025"/>
          </a:xfrm>
        </p:spPr>
        <p:txBody>
          <a:bodyPr/>
          <a:lstStyle/>
          <a:p>
            <a:pPr eaLnBrk="1" hangingPunct="1">
              <a:lnSpc>
                <a:spcPct val="125000"/>
              </a:lnSpc>
            </a:pPr>
            <a:r>
              <a:rPr lang="en-GB" sz="5400" b="1"/>
              <a:t>HAPPY BIRTHDAY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32339" y="3556001"/>
            <a:ext cx="2981325" cy="291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2986089" y="566738"/>
            <a:ext cx="6219825" cy="297180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GB" sz="3600" b="1"/>
              <a:t>Happy Birthday to you</a:t>
            </a:r>
            <a:br>
              <a:rPr lang="en-GB" sz="3600" b="1"/>
            </a:br>
            <a:r>
              <a:rPr lang="en-GB" sz="3600" b="1"/>
              <a:t>God’s blessing on you</a:t>
            </a:r>
            <a:br>
              <a:rPr lang="en-GB" sz="3600" b="1"/>
            </a:br>
            <a:r>
              <a:rPr lang="en-GB" sz="3600" b="1"/>
              <a:t>Happy Birthday dear ……..</a:t>
            </a:r>
            <a:br>
              <a:rPr lang="en-GB" sz="3600" b="1"/>
            </a:br>
            <a:r>
              <a:rPr lang="en-GB" sz="3600" b="1"/>
              <a:t>God bless and keep you</a:t>
            </a:r>
            <a:endParaRPr lang="en-GB" sz="3600"/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4200" y="393701"/>
            <a:ext cx="137160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0013" y="479426"/>
            <a:ext cx="137160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2565401"/>
            <a:ext cx="7772400" cy="1470025"/>
          </a:xfrm>
        </p:spPr>
        <p:txBody>
          <a:bodyPr/>
          <a:lstStyle/>
          <a:p>
            <a:pPr eaLnBrk="1" hangingPunct="1">
              <a:lnSpc>
                <a:spcPct val="125000"/>
              </a:lnSpc>
            </a:pPr>
            <a:r>
              <a:rPr lang="en-GB" b="1"/>
              <a:t>I CAN WRIGGLE</a:t>
            </a:r>
          </a:p>
        </p:txBody>
      </p:sp>
    </p:spTree>
    <p:extLst>
      <p:ext uri="{BB962C8B-B14F-4D97-AF65-F5344CB8AC3E}">
        <p14:creationId xmlns:p14="http://schemas.microsoft.com/office/powerpoint/2010/main" val="8446142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3251" y="2039938"/>
            <a:ext cx="2047875" cy="207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67650" y="3794125"/>
            <a:ext cx="28003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3"/>
          <p:cNvSpPr>
            <a:spLocks noGrp="1" noChangeArrowheads="1"/>
          </p:cNvSpPr>
          <p:nvPr>
            <p:ph type="title"/>
          </p:nvPr>
        </p:nvSpPr>
        <p:spPr>
          <a:xfrm>
            <a:off x="1631950" y="2933700"/>
            <a:ext cx="8928100" cy="11430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30000"/>
              </a:lnSpc>
            </a:pPr>
            <a:r>
              <a:rPr lang="en-GB" sz="3200" b="1" dirty="0"/>
              <a:t>       			 I can wriggle like a worm</a:t>
            </a:r>
            <a:br>
              <a:rPr lang="en-GB" sz="3200" b="1" dirty="0"/>
            </a:br>
            <a:r>
              <a:rPr lang="en-GB" sz="3200" b="1" dirty="0"/>
              <a:t>       			Jump like a flea</a:t>
            </a:r>
            <a:br>
              <a:rPr lang="en-GB" sz="3200" b="1" dirty="0"/>
            </a:br>
            <a:r>
              <a:rPr lang="en-GB" sz="3200" b="1" dirty="0"/>
              <a:t>			Growl like a tiger</a:t>
            </a:r>
            <a:br>
              <a:rPr lang="en-GB" sz="3200" b="1" dirty="0"/>
            </a:br>
            <a:r>
              <a:rPr lang="en-GB" sz="3200" b="1" dirty="0"/>
              <a:t>			And buzz like a bee</a:t>
            </a:r>
            <a:br>
              <a:rPr lang="en-GB" sz="3200" b="1" dirty="0"/>
            </a:br>
            <a:r>
              <a:rPr lang="en-GB" sz="3200" b="1" dirty="0"/>
              <a:t>                        	 I can waddle like a duck</a:t>
            </a:r>
            <a:br>
              <a:rPr lang="en-GB" sz="3200" b="1" dirty="0"/>
            </a:br>
            <a:r>
              <a:rPr lang="en-GB" sz="3200" b="1" dirty="0"/>
              <a:t>And sing like a bird</a:t>
            </a:r>
            <a:br>
              <a:rPr lang="en-GB" sz="3200" b="1" dirty="0"/>
            </a:br>
            <a:r>
              <a:rPr lang="en-GB" sz="3200" b="1" dirty="0"/>
              <a:t>I am wonderfully made</a:t>
            </a:r>
            <a:br>
              <a:rPr lang="en-GB" sz="3200" b="1" dirty="0"/>
            </a:br>
            <a:r>
              <a:rPr lang="en-GB" sz="3200" b="1" dirty="0"/>
              <a:t>Wonderfully made</a:t>
            </a:r>
            <a:br>
              <a:rPr lang="en-GB" sz="3200" b="1" dirty="0"/>
            </a:br>
            <a:r>
              <a:rPr lang="en-GB" sz="3200" b="1" dirty="0"/>
              <a:t>And I thank You God</a:t>
            </a:r>
            <a:r>
              <a:rPr lang="en-GB" sz="3200" dirty="0"/>
              <a:t> </a:t>
            </a: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 cstate="print">
            <a:lum bright="12000"/>
          </a:blip>
          <a:srcRect/>
          <a:stretch>
            <a:fillRect/>
          </a:stretch>
        </p:blipFill>
        <p:spPr bwMode="auto">
          <a:xfrm>
            <a:off x="8599489" y="493714"/>
            <a:ext cx="1811337" cy="266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79964" y="-146049"/>
            <a:ext cx="1827212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10682" y="4830425"/>
            <a:ext cx="2149475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01392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2"/>
          <p:cNvPicPr>
            <a:picLocks noChangeAspect="1" noChangeArrowheads="1"/>
          </p:cNvPicPr>
          <p:nvPr/>
        </p:nvPicPr>
        <p:blipFill>
          <a:blip r:embed="rId2" cstate="print"/>
          <a:srcRect r="14597"/>
          <a:stretch>
            <a:fillRect/>
          </a:stretch>
        </p:blipFill>
        <p:spPr bwMode="auto">
          <a:xfrm>
            <a:off x="8318501" y="4303714"/>
            <a:ext cx="2182813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8" descr="ca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848" y="4586289"/>
            <a:ext cx="2057400" cy="19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7548" y="401639"/>
            <a:ext cx="2341563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Rectangle 3"/>
          <p:cNvSpPr>
            <a:spLocks noGrp="1" noChangeArrowheads="1"/>
          </p:cNvSpPr>
          <p:nvPr>
            <p:ph type="title"/>
          </p:nvPr>
        </p:nvSpPr>
        <p:spPr>
          <a:xfrm>
            <a:off x="1981200" y="27813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30000"/>
              </a:lnSpc>
            </a:pPr>
            <a:r>
              <a:rPr lang="en-GB" sz="3200" b="1" dirty="0"/>
              <a:t>		I can slither like a snake</a:t>
            </a:r>
            <a:br>
              <a:rPr lang="en-GB" sz="3200" b="1" dirty="0"/>
            </a:br>
            <a:r>
              <a:rPr lang="en-GB" sz="3200" b="1" dirty="0"/>
              <a:t>		Run like a hare</a:t>
            </a:r>
            <a:br>
              <a:rPr lang="en-GB" sz="3200" b="1" dirty="0"/>
            </a:br>
            <a:r>
              <a:rPr lang="en-GB" sz="3200" b="1" dirty="0"/>
              <a:t>Dive like a dolphin</a:t>
            </a:r>
            <a:br>
              <a:rPr lang="en-GB" sz="3200" b="1" dirty="0"/>
            </a:br>
            <a:r>
              <a:rPr lang="en-GB" sz="3200" b="1" dirty="0"/>
              <a:t>And hug like a bear</a:t>
            </a:r>
            <a:br>
              <a:rPr lang="en-GB" sz="3200" b="1" dirty="0"/>
            </a:br>
            <a:r>
              <a:rPr lang="en-GB" sz="3200" b="1" dirty="0"/>
              <a:t>I can curl up like a cat</a:t>
            </a:r>
            <a:br>
              <a:rPr lang="en-GB" sz="3200" b="1" dirty="0"/>
            </a:br>
            <a:r>
              <a:rPr lang="en-GB" sz="3200" b="1" dirty="0"/>
              <a:t>And dig like a dog</a:t>
            </a:r>
            <a:br>
              <a:rPr lang="en-GB" sz="3200" b="1" dirty="0"/>
            </a:br>
            <a:r>
              <a:rPr lang="en-GB" sz="3200" b="1" dirty="0"/>
              <a:t>I am wonderfully made</a:t>
            </a:r>
            <a:br>
              <a:rPr lang="en-GB" sz="3200" b="1" dirty="0"/>
            </a:br>
            <a:r>
              <a:rPr lang="en-GB" sz="3200" b="1" dirty="0"/>
              <a:t>Wonderfully made</a:t>
            </a:r>
            <a:br>
              <a:rPr lang="en-GB" sz="3200" b="1" dirty="0"/>
            </a:br>
            <a:r>
              <a:rPr lang="en-GB" sz="3200" b="1" dirty="0"/>
              <a:t>  And I thank You God</a:t>
            </a:r>
          </a:p>
        </p:txBody>
      </p:sp>
      <p:pic>
        <p:nvPicPr>
          <p:cNvPr id="12294" name="Picture 5"/>
          <p:cNvPicPr>
            <a:picLocks noChangeAspect="1" noChangeArrowheads="1"/>
          </p:cNvPicPr>
          <p:nvPr/>
        </p:nvPicPr>
        <p:blipFill>
          <a:blip r:embed="rId5" cstate="print"/>
          <a:srcRect l="7533" t="11935" r="7800" b="26077"/>
          <a:stretch>
            <a:fillRect/>
          </a:stretch>
        </p:blipFill>
        <p:spPr bwMode="auto">
          <a:xfrm>
            <a:off x="8408989" y="2335214"/>
            <a:ext cx="193833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259246" y="2608264"/>
            <a:ext cx="233045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10" descr="har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59801" y="334963"/>
            <a:ext cx="178752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254867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2565401"/>
            <a:ext cx="7772400" cy="1470025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GB" sz="4800" b="1"/>
              <a:t>JUMP UP</a:t>
            </a:r>
          </a:p>
        </p:txBody>
      </p:sp>
    </p:spTree>
    <p:extLst>
      <p:ext uri="{BB962C8B-B14F-4D97-AF65-F5344CB8AC3E}">
        <p14:creationId xmlns:p14="http://schemas.microsoft.com/office/powerpoint/2010/main" val="36738588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146" name="Picture 2" descr="rejo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80239" y="206375"/>
            <a:ext cx="3305175" cy="2795588"/>
          </a:xfrm>
          <a:prstGeom prst="rect">
            <a:avLst/>
          </a:prstGeom>
          <a:noFill/>
        </p:spPr>
      </p:pic>
      <p:sp>
        <p:nvSpPr>
          <p:cNvPr id="390147" name="Rectangle 3"/>
          <p:cNvSpPr>
            <a:spLocks noGrp="1" noChangeArrowheads="1"/>
          </p:cNvSpPr>
          <p:nvPr>
            <p:ph type="title"/>
          </p:nvPr>
        </p:nvSpPr>
        <p:spPr>
          <a:xfrm>
            <a:off x="1997076" y="2663825"/>
            <a:ext cx="8423275" cy="1143000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GB"/>
              <a:t>Jump up and wave</a:t>
            </a:r>
            <a:br>
              <a:rPr lang="en-GB"/>
            </a:br>
            <a:r>
              <a:rPr lang="en-GB"/>
              <a:t>your arms and shout hooray</a:t>
            </a:r>
            <a:br>
              <a:rPr lang="en-GB"/>
            </a:br>
            <a:r>
              <a:rPr lang="en-GB"/>
              <a:t>God thinks you’re really great            </a:t>
            </a:r>
            <a:br>
              <a:rPr lang="en-GB"/>
            </a:br>
            <a:r>
              <a:rPr lang="en-GB"/>
              <a:t>              you’ve made His day</a:t>
            </a:r>
          </a:p>
        </p:txBody>
      </p:sp>
      <p:pic>
        <p:nvPicPr>
          <p:cNvPr id="390152" name="Picture 8" descr="MCj0434721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74240">
            <a:off x="9150351" y="5370513"/>
            <a:ext cx="1236663" cy="1236662"/>
          </a:xfrm>
          <a:prstGeom prst="rect">
            <a:avLst/>
          </a:prstGeom>
          <a:noFill/>
        </p:spPr>
      </p:pic>
      <p:pic>
        <p:nvPicPr>
          <p:cNvPr id="390153" name="Picture 9" descr="MCj0434721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2042763">
            <a:off x="1925638" y="261938"/>
            <a:ext cx="1128712" cy="1128712"/>
          </a:xfrm>
          <a:prstGeom prst="rect">
            <a:avLst/>
          </a:prstGeom>
          <a:noFill/>
        </p:spPr>
      </p:pic>
      <p:pic>
        <p:nvPicPr>
          <p:cNvPr id="390154" name="Picture 10" descr="praise2"/>
          <p:cNvPicPr>
            <a:picLocks noChangeAspect="1" noChangeArrowheads="1"/>
          </p:cNvPicPr>
          <p:nvPr/>
        </p:nvPicPr>
        <p:blipFill>
          <a:blip r:embed="rId5" cstate="print"/>
          <a:srcRect l="3329"/>
          <a:stretch>
            <a:fillRect/>
          </a:stretch>
        </p:blipFill>
        <p:spPr bwMode="auto">
          <a:xfrm>
            <a:off x="2028826" y="4440238"/>
            <a:ext cx="2055813" cy="23542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36977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20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196850"/>
            <a:ext cx="2730500" cy="273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219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47125" y="4984750"/>
            <a:ext cx="1689100" cy="172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2201" name="Picture 9" descr="boy bab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47863" y="4519614"/>
            <a:ext cx="1682750" cy="2143125"/>
          </a:xfrm>
          <a:prstGeom prst="rect">
            <a:avLst/>
          </a:prstGeom>
          <a:noFill/>
        </p:spPr>
      </p:pic>
      <p:sp>
        <p:nvSpPr>
          <p:cNvPr id="392195" name="Rectangle 3"/>
          <p:cNvSpPr>
            <a:spLocks noGrp="1" noChangeArrowheads="1"/>
          </p:cNvSpPr>
          <p:nvPr>
            <p:ph type="title"/>
          </p:nvPr>
        </p:nvSpPr>
        <p:spPr>
          <a:xfrm>
            <a:off x="1997076" y="2397125"/>
            <a:ext cx="8423275" cy="1143000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GB"/>
              <a:t>He loves me just</a:t>
            </a:r>
            <a:br>
              <a:rPr lang="en-GB"/>
            </a:br>
            <a:r>
              <a:rPr lang="en-GB"/>
              <a:t>the way I am</a:t>
            </a:r>
            <a:br>
              <a:rPr lang="en-GB"/>
            </a:br>
            <a:r>
              <a:rPr lang="en-GB"/>
              <a:t>In fact He is my biggest fan</a:t>
            </a:r>
            <a:br>
              <a:rPr lang="en-GB"/>
            </a:br>
            <a:r>
              <a:rPr lang="en-GB"/>
              <a:t>Jump up and wave your arms</a:t>
            </a:r>
            <a:br>
              <a:rPr lang="en-GB"/>
            </a:br>
            <a:r>
              <a:rPr lang="en-GB"/>
              <a:t>            And shout hooray</a:t>
            </a:r>
          </a:p>
        </p:txBody>
      </p:sp>
    </p:spTree>
    <p:extLst>
      <p:ext uri="{BB962C8B-B14F-4D97-AF65-F5344CB8AC3E}">
        <p14:creationId xmlns:p14="http://schemas.microsoft.com/office/powerpoint/2010/main" val="39948005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226" name="Picture 2" descr="rejo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80239" y="206375"/>
            <a:ext cx="3305175" cy="2795588"/>
          </a:xfrm>
          <a:prstGeom prst="rect">
            <a:avLst/>
          </a:prstGeom>
          <a:noFill/>
        </p:spPr>
      </p:pic>
      <p:sp>
        <p:nvSpPr>
          <p:cNvPr id="436227" name="Rectangle 3"/>
          <p:cNvSpPr>
            <a:spLocks noGrp="1" noChangeArrowheads="1"/>
          </p:cNvSpPr>
          <p:nvPr>
            <p:ph type="title"/>
          </p:nvPr>
        </p:nvSpPr>
        <p:spPr>
          <a:xfrm>
            <a:off x="1997076" y="2663825"/>
            <a:ext cx="8423275" cy="1143000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GB" dirty="0"/>
              <a:t>Jump up and wave</a:t>
            </a:r>
            <a:br>
              <a:rPr lang="en-GB" dirty="0"/>
            </a:br>
            <a:r>
              <a:rPr lang="en-GB" dirty="0"/>
              <a:t>your arms and shout hooray</a:t>
            </a:r>
            <a:br>
              <a:rPr lang="en-GB" dirty="0"/>
            </a:br>
            <a:r>
              <a:rPr lang="en-GB" dirty="0"/>
              <a:t>God thinks you’re really great            </a:t>
            </a:r>
            <a:br>
              <a:rPr lang="en-GB" dirty="0"/>
            </a:br>
            <a:r>
              <a:rPr lang="en-GB" dirty="0"/>
              <a:t>              you’ve made His day</a:t>
            </a:r>
          </a:p>
        </p:txBody>
      </p:sp>
      <p:pic>
        <p:nvPicPr>
          <p:cNvPr id="436228" name="Picture 4" descr="MCj0434721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74240">
            <a:off x="9150351" y="5370513"/>
            <a:ext cx="1236663" cy="1236662"/>
          </a:xfrm>
          <a:prstGeom prst="rect">
            <a:avLst/>
          </a:prstGeom>
          <a:noFill/>
        </p:spPr>
      </p:pic>
      <p:pic>
        <p:nvPicPr>
          <p:cNvPr id="436229" name="Picture 5" descr="MCj0434721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2042763">
            <a:off x="1925638" y="261938"/>
            <a:ext cx="1128712" cy="1128712"/>
          </a:xfrm>
          <a:prstGeom prst="rect">
            <a:avLst/>
          </a:prstGeom>
          <a:noFill/>
        </p:spPr>
      </p:pic>
      <p:pic>
        <p:nvPicPr>
          <p:cNvPr id="436230" name="Picture 6" descr="praise2"/>
          <p:cNvPicPr>
            <a:picLocks noChangeAspect="1" noChangeArrowheads="1"/>
          </p:cNvPicPr>
          <p:nvPr/>
        </p:nvPicPr>
        <p:blipFill>
          <a:blip r:embed="rId5" cstate="print"/>
          <a:srcRect l="3329"/>
          <a:stretch>
            <a:fillRect/>
          </a:stretch>
        </p:blipFill>
        <p:spPr bwMode="auto">
          <a:xfrm>
            <a:off x="2028826" y="4440238"/>
            <a:ext cx="2055813" cy="23542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982511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2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196850"/>
            <a:ext cx="2730500" cy="273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82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47125" y="4984750"/>
            <a:ext cx="1689100" cy="172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8276" name="Picture 4" descr="boy bab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47863" y="4519614"/>
            <a:ext cx="1682750" cy="2143125"/>
          </a:xfrm>
          <a:prstGeom prst="rect">
            <a:avLst/>
          </a:prstGeom>
          <a:noFill/>
        </p:spPr>
      </p:pic>
      <p:sp>
        <p:nvSpPr>
          <p:cNvPr id="438277" name="Rectangle 5"/>
          <p:cNvSpPr>
            <a:spLocks noGrp="1" noChangeArrowheads="1"/>
          </p:cNvSpPr>
          <p:nvPr>
            <p:ph type="title"/>
          </p:nvPr>
        </p:nvSpPr>
        <p:spPr>
          <a:xfrm>
            <a:off x="1997076" y="2397125"/>
            <a:ext cx="8423275" cy="1143000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GB"/>
              <a:t>He loves me just</a:t>
            </a:r>
            <a:br>
              <a:rPr lang="en-GB"/>
            </a:br>
            <a:r>
              <a:rPr lang="en-GB"/>
              <a:t>the way I am</a:t>
            </a:r>
            <a:br>
              <a:rPr lang="en-GB"/>
            </a:br>
            <a:r>
              <a:rPr lang="en-GB"/>
              <a:t>In fact He is my biggest fan</a:t>
            </a:r>
            <a:br>
              <a:rPr lang="en-GB"/>
            </a:br>
            <a:r>
              <a:rPr lang="en-GB"/>
              <a:t>Jump up and wave your arms</a:t>
            </a:r>
            <a:br>
              <a:rPr lang="en-GB"/>
            </a:br>
            <a:r>
              <a:rPr lang="en-GB"/>
              <a:t>            And shout hooray</a:t>
            </a:r>
          </a:p>
        </p:txBody>
      </p:sp>
    </p:spTree>
    <p:extLst>
      <p:ext uri="{BB962C8B-B14F-4D97-AF65-F5344CB8AC3E}">
        <p14:creationId xmlns:p14="http://schemas.microsoft.com/office/powerpoint/2010/main" val="6580620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22" name="Picture 2" descr="rejo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80239" y="206375"/>
            <a:ext cx="3305175" cy="2795588"/>
          </a:xfrm>
          <a:prstGeom prst="rect">
            <a:avLst/>
          </a:prstGeom>
          <a:noFill/>
        </p:spPr>
      </p:pic>
      <p:sp>
        <p:nvSpPr>
          <p:cNvPr id="440323" name="Rectangle 3"/>
          <p:cNvSpPr>
            <a:spLocks noGrp="1" noChangeArrowheads="1"/>
          </p:cNvSpPr>
          <p:nvPr>
            <p:ph type="title"/>
          </p:nvPr>
        </p:nvSpPr>
        <p:spPr>
          <a:xfrm>
            <a:off x="1997076" y="2663825"/>
            <a:ext cx="8423275" cy="1143000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GB"/>
              <a:t>Jump up and wave</a:t>
            </a:r>
            <a:br>
              <a:rPr lang="en-GB"/>
            </a:br>
            <a:r>
              <a:rPr lang="en-GB"/>
              <a:t>your arms and shout hooray</a:t>
            </a:r>
            <a:br>
              <a:rPr lang="en-GB"/>
            </a:br>
            <a:r>
              <a:rPr lang="en-GB"/>
              <a:t>God thinks you’re really great            </a:t>
            </a:r>
            <a:br>
              <a:rPr lang="en-GB"/>
            </a:br>
            <a:r>
              <a:rPr lang="en-GB"/>
              <a:t>              you’ve made His day</a:t>
            </a:r>
          </a:p>
        </p:txBody>
      </p:sp>
      <p:pic>
        <p:nvPicPr>
          <p:cNvPr id="440324" name="Picture 4" descr="MCj0434721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74240">
            <a:off x="9150351" y="5370513"/>
            <a:ext cx="1236663" cy="1236662"/>
          </a:xfrm>
          <a:prstGeom prst="rect">
            <a:avLst/>
          </a:prstGeom>
          <a:noFill/>
        </p:spPr>
      </p:pic>
      <p:pic>
        <p:nvPicPr>
          <p:cNvPr id="440325" name="Picture 5" descr="MCj0434721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2042763">
            <a:off x="1925638" y="261938"/>
            <a:ext cx="1128712" cy="1128712"/>
          </a:xfrm>
          <a:prstGeom prst="rect">
            <a:avLst/>
          </a:prstGeom>
          <a:noFill/>
        </p:spPr>
      </p:pic>
      <p:pic>
        <p:nvPicPr>
          <p:cNvPr id="440326" name="Picture 6" descr="praise2"/>
          <p:cNvPicPr>
            <a:picLocks noChangeAspect="1" noChangeArrowheads="1"/>
          </p:cNvPicPr>
          <p:nvPr/>
        </p:nvPicPr>
        <p:blipFill>
          <a:blip r:embed="rId5" cstate="print"/>
          <a:srcRect l="3329"/>
          <a:stretch>
            <a:fillRect/>
          </a:stretch>
        </p:blipFill>
        <p:spPr bwMode="auto">
          <a:xfrm>
            <a:off x="2028826" y="4440238"/>
            <a:ext cx="2055813" cy="23542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16675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3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196850"/>
            <a:ext cx="2730500" cy="273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23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47125" y="4984750"/>
            <a:ext cx="1689100" cy="172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2372" name="Picture 4" descr="boy bab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47863" y="4519614"/>
            <a:ext cx="1682750" cy="2143125"/>
          </a:xfrm>
          <a:prstGeom prst="rect">
            <a:avLst/>
          </a:prstGeom>
          <a:noFill/>
        </p:spPr>
      </p:pic>
      <p:sp>
        <p:nvSpPr>
          <p:cNvPr id="442373" name="Rectangle 5"/>
          <p:cNvSpPr>
            <a:spLocks noGrp="1" noChangeArrowheads="1"/>
          </p:cNvSpPr>
          <p:nvPr>
            <p:ph type="title"/>
          </p:nvPr>
        </p:nvSpPr>
        <p:spPr>
          <a:xfrm>
            <a:off x="1997076" y="2397125"/>
            <a:ext cx="8423275" cy="1143000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GB"/>
              <a:t>He loves me just</a:t>
            </a:r>
            <a:br>
              <a:rPr lang="en-GB"/>
            </a:br>
            <a:r>
              <a:rPr lang="en-GB"/>
              <a:t>the way I am</a:t>
            </a:r>
            <a:br>
              <a:rPr lang="en-GB"/>
            </a:br>
            <a:r>
              <a:rPr lang="en-GB"/>
              <a:t>In fact He is my biggest fan</a:t>
            </a:r>
            <a:br>
              <a:rPr lang="en-GB"/>
            </a:br>
            <a:r>
              <a:rPr lang="en-GB"/>
              <a:t>Jump up and wave your arms</a:t>
            </a:r>
            <a:br>
              <a:rPr lang="en-GB"/>
            </a:br>
            <a:r>
              <a:rPr lang="en-GB"/>
              <a:t>            And shout hooray</a:t>
            </a:r>
          </a:p>
        </p:txBody>
      </p:sp>
    </p:spTree>
    <p:extLst>
      <p:ext uri="{BB962C8B-B14F-4D97-AF65-F5344CB8AC3E}">
        <p14:creationId xmlns:p14="http://schemas.microsoft.com/office/powerpoint/2010/main" val="16097902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484" name="Picture 4"/>
          <p:cNvPicPr>
            <a:picLocks noChangeAspect="1" noChangeArrowheads="1"/>
          </p:cNvPicPr>
          <p:nvPr/>
        </p:nvPicPr>
        <p:blipFill>
          <a:blip r:embed="rId3" cstate="print">
            <a:lum bright="-6000" contrast="18000"/>
          </a:blip>
          <a:srcRect r="16600" b="7457"/>
          <a:stretch>
            <a:fillRect/>
          </a:stretch>
        </p:blipFill>
        <p:spPr bwMode="auto">
          <a:xfrm>
            <a:off x="6686551" y="163514"/>
            <a:ext cx="3597275" cy="372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4483" name="Rectangle 3"/>
          <p:cNvSpPr>
            <a:spLocks noGrp="1" noChangeArrowheads="1"/>
          </p:cNvSpPr>
          <p:nvPr>
            <p:ph type="title"/>
          </p:nvPr>
        </p:nvSpPr>
        <p:spPr>
          <a:xfrm>
            <a:off x="1939926" y="2644775"/>
            <a:ext cx="8423275" cy="1143000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GB" sz="3600" dirty="0"/>
              <a:t>We’re jumping, jumping, </a:t>
            </a:r>
            <a:br>
              <a:rPr lang="en-GB" sz="3600" dirty="0"/>
            </a:br>
            <a:r>
              <a:rPr lang="en-GB" sz="3600" dirty="0"/>
              <a:t>jumping for Jesus</a:t>
            </a:r>
            <a:br>
              <a:rPr lang="en-GB" sz="3600" dirty="0"/>
            </a:br>
            <a:r>
              <a:rPr lang="en-GB" sz="3600" dirty="0"/>
              <a:t>We’re jumping, jumping,</a:t>
            </a:r>
            <a:br>
              <a:rPr lang="en-GB" sz="3600" dirty="0"/>
            </a:br>
            <a:r>
              <a:rPr lang="en-GB" sz="3600" dirty="0"/>
              <a:t>jumping for joy</a:t>
            </a:r>
            <a:br>
              <a:rPr lang="en-GB" sz="3600" dirty="0"/>
            </a:br>
            <a:r>
              <a:rPr lang="en-GB" sz="3600" dirty="0"/>
              <a:t>We’re jumping, jumping, jumping</a:t>
            </a:r>
            <a:br>
              <a:rPr lang="en-GB" sz="3600" dirty="0"/>
            </a:br>
            <a:r>
              <a:rPr lang="en-GB" sz="3600" dirty="0"/>
              <a:t>for Jesus</a:t>
            </a:r>
            <a:br>
              <a:rPr lang="en-GB" sz="3600" dirty="0"/>
            </a:br>
            <a:r>
              <a:rPr lang="en-GB" sz="3600" dirty="0"/>
              <a:t>We’re jumping, jumping, jumping for joy</a:t>
            </a:r>
          </a:p>
        </p:txBody>
      </p:sp>
    </p:spTree>
    <p:extLst>
      <p:ext uri="{BB962C8B-B14F-4D97-AF65-F5344CB8AC3E}">
        <p14:creationId xmlns:p14="http://schemas.microsoft.com/office/powerpoint/2010/main" val="33208846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78675" y="261939"/>
            <a:ext cx="2979738" cy="364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6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863726" y="2587625"/>
            <a:ext cx="8728075" cy="1143000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GB" sz="3600"/>
              <a:t>We’re shouting, shouting,</a:t>
            </a:r>
            <a:br>
              <a:rPr lang="en-GB" sz="3600"/>
            </a:br>
            <a:r>
              <a:rPr lang="en-GB" sz="3600"/>
              <a:t>shouting for Jesus</a:t>
            </a:r>
            <a:br>
              <a:rPr lang="en-GB" sz="3600"/>
            </a:br>
            <a:r>
              <a:rPr lang="en-GB" sz="3600"/>
              <a:t>We’re shouting, shouting,</a:t>
            </a:r>
            <a:br>
              <a:rPr lang="en-GB" sz="3600"/>
            </a:br>
            <a:r>
              <a:rPr lang="en-GB" sz="3600"/>
              <a:t>shouting for joy</a:t>
            </a:r>
            <a:br>
              <a:rPr lang="en-GB" sz="3600"/>
            </a:br>
            <a:r>
              <a:rPr lang="en-GB" sz="3600"/>
              <a:t>We’re shouting, shouting, shouting </a:t>
            </a:r>
            <a:br>
              <a:rPr lang="en-GB" sz="3600"/>
            </a:br>
            <a:r>
              <a:rPr lang="en-GB" sz="3600"/>
              <a:t>for Jesus</a:t>
            </a:r>
            <a:br>
              <a:rPr lang="en-GB" sz="3600"/>
            </a:br>
            <a:r>
              <a:rPr lang="en-GB" sz="3600"/>
              <a:t>We’re shouting, shouting, shouting for joy</a:t>
            </a:r>
          </a:p>
        </p:txBody>
      </p:sp>
    </p:spTree>
    <p:extLst>
      <p:ext uri="{BB962C8B-B14F-4D97-AF65-F5344CB8AC3E}">
        <p14:creationId xmlns:p14="http://schemas.microsoft.com/office/powerpoint/2010/main" val="25060986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418" name="Picture 2" descr="rejo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80239" y="206375"/>
            <a:ext cx="3305175" cy="2795588"/>
          </a:xfrm>
          <a:prstGeom prst="rect">
            <a:avLst/>
          </a:prstGeom>
          <a:noFill/>
        </p:spPr>
      </p:pic>
      <p:sp>
        <p:nvSpPr>
          <p:cNvPr id="444419" name="Rectangle 3"/>
          <p:cNvSpPr>
            <a:spLocks noGrp="1" noChangeArrowheads="1"/>
          </p:cNvSpPr>
          <p:nvPr>
            <p:ph type="title"/>
          </p:nvPr>
        </p:nvSpPr>
        <p:spPr>
          <a:xfrm>
            <a:off x="1997076" y="2663825"/>
            <a:ext cx="8423275" cy="1143000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GB" dirty="0"/>
              <a:t>Jump up and wave</a:t>
            </a:r>
            <a:br>
              <a:rPr lang="en-GB" dirty="0"/>
            </a:br>
            <a:r>
              <a:rPr lang="en-GB" dirty="0"/>
              <a:t>your arms and shout hooray</a:t>
            </a:r>
            <a:br>
              <a:rPr lang="en-GB" dirty="0"/>
            </a:br>
            <a:r>
              <a:rPr lang="en-GB" dirty="0"/>
              <a:t>God thinks you’re really great            </a:t>
            </a:r>
            <a:br>
              <a:rPr lang="en-GB" dirty="0"/>
            </a:br>
            <a:r>
              <a:rPr lang="en-GB" dirty="0"/>
              <a:t>              you’ve made His day</a:t>
            </a:r>
          </a:p>
        </p:txBody>
      </p:sp>
      <p:pic>
        <p:nvPicPr>
          <p:cNvPr id="444420" name="Picture 4" descr="MCj0434721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74240">
            <a:off x="9150351" y="5370513"/>
            <a:ext cx="1236663" cy="1236662"/>
          </a:xfrm>
          <a:prstGeom prst="rect">
            <a:avLst/>
          </a:prstGeom>
          <a:noFill/>
        </p:spPr>
      </p:pic>
      <p:pic>
        <p:nvPicPr>
          <p:cNvPr id="444421" name="Picture 5" descr="MCj0434721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2042763">
            <a:off x="1925638" y="261938"/>
            <a:ext cx="1128712" cy="1128712"/>
          </a:xfrm>
          <a:prstGeom prst="rect">
            <a:avLst/>
          </a:prstGeom>
          <a:noFill/>
        </p:spPr>
      </p:pic>
      <p:pic>
        <p:nvPicPr>
          <p:cNvPr id="444422" name="Picture 6" descr="praise2"/>
          <p:cNvPicPr>
            <a:picLocks noChangeAspect="1" noChangeArrowheads="1"/>
          </p:cNvPicPr>
          <p:nvPr/>
        </p:nvPicPr>
        <p:blipFill>
          <a:blip r:embed="rId5" cstate="print"/>
          <a:srcRect l="3329"/>
          <a:stretch>
            <a:fillRect/>
          </a:stretch>
        </p:blipFill>
        <p:spPr bwMode="auto">
          <a:xfrm>
            <a:off x="2028826" y="4440238"/>
            <a:ext cx="2055813" cy="23542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570764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4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196850"/>
            <a:ext cx="2730500" cy="273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64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47125" y="4984750"/>
            <a:ext cx="1689100" cy="172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6468" name="Picture 4" descr="boy bab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47863" y="4519614"/>
            <a:ext cx="1682750" cy="2143125"/>
          </a:xfrm>
          <a:prstGeom prst="rect">
            <a:avLst/>
          </a:prstGeom>
          <a:noFill/>
        </p:spPr>
      </p:pic>
      <p:sp>
        <p:nvSpPr>
          <p:cNvPr id="446469" name="Rectangle 5"/>
          <p:cNvSpPr>
            <a:spLocks noGrp="1" noChangeArrowheads="1"/>
          </p:cNvSpPr>
          <p:nvPr>
            <p:ph type="title"/>
          </p:nvPr>
        </p:nvSpPr>
        <p:spPr>
          <a:xfrm>
            <a:off x="1997076" y="2397125"/>
            <a:ext cx="8423275" cy="1143000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GB"/>
              <a:t>He loves me just</a:t>
            </a:r>
            <a:br>
              <a:rPr lang="en-GB"/>
            </a:br>
            <a:r>
              <a:rPr lang="en-GB"/>
              <a:t>the way I am</a:t>
            </a:r>
            <a:br>
              <a:rPr lang="en-GB"/>
            </a:br>
            <a:r>
              <a:rPr lang="en-GB"/>
              <a:t>In fact He is my biggest fan</a:t>
            </a:r>
            <a:br>
              <a:rPr lang="en-GB"/>
            </a:br>
            <a:r>
              <a:rPr lang="en-GB"/>
              <a:t>Jump up and wave your arms</a:t>
            </a:r>
            <a:br>
              <a:rPr lang="en-GB"/>
            </a:br>
            <a:r>
              <a:rPr lang="en-GB"/>
              <a:t>            And shout hooray</a:t>
            </a:r>
          </a:p>
        </p:txBody>
      </p:sp>
    </p:spTree>
    <p:extLst>
      <p:ext uri="{BB962C8B-B14F-4D97-AF65-F5344CB8AC3E}">
        <p14:creationId xmlns:p14="http://schemas.microsoft.com/office/powerpoint/2010/main" val="3260224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2565401"/>
            <a:ext cx="7772400" cy="1470025"/>
          </a:xfrm>
        </p:spPr>
        <p:txBody>
          <a:bodyPr/>
          <a:lstStyle/>
          <a:p>
            <a:pPr eaLnBrk="1" hangingPunct="1">
              <a:lnSpc>
                <a:spcPct val="125000"/>
              </a:lnSpc>
            </a:pPr>
            <a:r>
              <a:rPr lang="en-GB" b="1"/>
              <a:t>I’M YOURS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8"/>
          <p:cNvGrpSpPr>
            <a:grpSpLocks/>
          </p:cNvGrpSpPr>
          <p:nvPr/>
        </p:nvGrpSpPr>
        <p:grpSpPr bwMode="auto">
          <a:xfrm>
            <a:off x="6743700" y="195263"/>
            <a:ext cx="3373438" cy="3048000"/>
            <a:chOff x="2314" y="2085"/>
            <a:chExt cx="2125" cy="1920"/>
          </a:xfrm>
        </p:grpSpPr>
        <p:pic>
          <p:nvPicPr>
            <p:cNvPr id="41988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 l="29167" t="4202" b="6442"/>
            <a:stretch>
              <a:fillRect/>
            </a:stretch>
          </p:blipFill>
          <p:spPr bwMode="auto">
            <a:xfrm>
              <a:off x="2314" y="2091"/>
              <a:ext cx="2125" cy="1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989" name="Rectangle 7"/>
            <p:cNvSpPr>
              <a:spLocks noChangeArrowheads="1"/>
            </p:cNvSpPr>
            <p:nvPr/>
          </p:nvSpPr>
          <p:spPr bwMode="auto">
            <a:xfrm>
              <a:off x="2315" y="2085"/>
              <a:ext cx="325" cy="619"/>
            </a:xfrm>
            <a:prstGeom prst="rect">
              <a:avLst/>
            </a:prstGeom>
            <a:solidFill>
              <a:srgbClr val="C9EBF7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2070101" y="4056063"/>
            <a:ext cx="7573963" cy="1143000"/>
          </a:xfrm>
        </p:spPr>
        <p:txBody>
          <a:bodyPr>
            <a:normAutofit fontScale="90000"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GB" sz="4000" b="1"/>
              <a:t>I’m Yours, You’re mine</a:t>
            </a:r>
            <a:br>
              <a:rPr lang="en-GB" sz="4000" b="1"/>
            </a:br>
            <a:r>
              <a:rPr lang="en-GB" sz="4000" b="1"/>
              <a:t>I’m so excited Lord</a:t>
            </a:r>
            <a:br>
              <a:rPr lang="en-GB" sz="4000" b="1"/>
            </a:br>
            <a:r>
              <a:rPr lang="en-GB" sz="4000" b="1"/>
              <a:t>‘Cos I know that you’re here</a:t>
            </a:r>
            <a:br>
              <a:rPr lang="en-GB" sz="4000" b="1"/>
            </a:br>
            <a:r>
              <a:rPr lang="en-GB" sz="4000" b="1"/>
              <a:t>All of the time</a:t>
            </a:r>
            <a:endParaRPr lang="en-GB" sz="40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3" descr="MCj043259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05150" y="103189"/>
            <a:ext cx="1677988" cy="167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1830388" y="3130550"/>
            <a:ext cx="7931150" cy="11430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50000"/>
              </a:lnSpc>
            </a:pPr>
            <a:r>
              <a:rPr lang="en-GB" sz="3200" b="1"/>
              <a:t>If I go to the moon, or under the sea</a:t>
            </a:r>
            <a:br>
              <a:rPr lang="en-GB" sz="3200" b="1"/>
            </a:br>
            <a:r>
              <a:rPr lang="en-GB" sz="3200" b="1"/>
              <a:t>If I climb the highest mountain</a:t>
            </a:r>
            <a:br>
              <a:rPr lang="en-GB" sz="3200" b="1"/>
            </a:br>
            <a:r>
              <a:rPr lang="en-GB" sz="3200" b="1"/>
              <a:t>You’re still there with me</a:t>
            </a:r>
            <a:br>
              <a:rPr lang="en-GB" sz="3200" b="1"/>
            </a:br>
            <a:r>
              <a:rPr lang="en-GB" sz="3200" b="1"/>
              <a:t>That’s the best thing about Your Love</a:t>
            </a:r>
            <a:br>
              <a:rPr lang="en-GB" sz="3200" b="1"/>
            </a:br>
            <a:r>
              <a:rPr lang="en-GB" sz="3200" b="1"/>
              <a:t>You give me more and more and</a:t>
            </a:r>
            <a:br>
              <a:rPr lang="en-GB" sz="3200" b="1"/>
            </a:br>
            <a:r>
              <a:rPr lang="en-GB" sz="3200" b="1"/>
              <a:t>More and more just because…</a:t>
            </a:r>
          </a:p>
        </p:txBody>
      </p:sp>
      <p:pic>
        <p:nvPicPr>
          <p:cNvPr id="43012" name="Picture 4" descr="MCj04294850000[1]"/>
          <p:cNvPicPr>
            <a:picLocks noChangeAspect="1" noChangeArrowheads="1"/>
          </p:cNvPicPr>
          <p:nvPr/>
        </p:nvPicPr>
        <p:blipFill>
          <a:blip r:embed="rId3" cstate="print">
            <a:lum bright="6000" contrast="12000"/>
          </a:blip>
          <a:srcRect/>
          <a:stretch>
            <a:fillRect/>
          </a:stretch>
        </p:blipFill>
        <p:spPr bwMode="auto">
          <a:xfrm>
            <a:off x="6858000" y="155576"/>
            <a:ext cx="224790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6" descr="MCj03974520000[1]"/>
          <p:cNvPicPr>
            <a:picLocks noChangeAspect="1" noChangeArrowheads="1"/>
          </p:cNvPicPr>
          <p:nvPr/>
        </p:nvPicPr>
        <p:blipFill>
          <a:blip r:embed="rId4" cstate="print">
            <a:lum bright="18000" contrast="12000"/>
          </a:blip>
          <a:srcRect/>
          <a:stretch>
            <a:fillRect/>
          </a:stretch>
        </p:blipFill>
        <p:spPr bwMode="auto">
          <a:xfrm>
            <a:off x="8804276" y="2252663"/>
            <a:ext cx="1617663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3014" name="Group 10"/>
          <p:cNvGrpSpPr>
            <a:grpSpLocks/>
          </p:cNvGrpSpPr>
          <p:nvPr/>
        </p:nvGrpSpPr>
        <p:grpSpPr bwMode="auto">
          <a:xfrm>
            <a:off x="8755064" y="5821363"/>
            <a:ext cx="1152525" cy="635000"/>
            <a:chOff x="4480" y="3550"/>
            <a:chExt cx="1014" cy="559"/>
          </a:xfrm>
        </p:grpSpPr>
        <p:pic>
          <p:nvPicPr>
            <p:cNvPr id="43016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800000">
              <a:off x="4881" y="3550"/>
              <a:ext cx="613" cy="5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17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-2700000">
              <a:off x="4480" y="3625"/>
              <a:ext cx="344" cy="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3015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-2700000">
            <a:off x="2497138" y="5965826"/>
            <a:ext cx="5461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2"/>
          <p:cNvGrpSpPr>
            <a:grpSpLocks/>
          </p:cNvGrpSpPr>
          <p:nvPr/>
        </p:nvGrpSpPr>
        <p:grpSpPr bwMode="auto">
          <a:xfrm>
            <a:off x="6743700" y="195263"/>
            <a:ext cx="3373438" cy="3048000"/>
            <a:chOff x="2314" y="2085"/>
            <a:chExt cx="2125" cy="1920"/>
          </a:xfrm>
        </p:grpSpPr>
        <p:pic>
          <p:nvPicPr>
            <p:cNvPr id="44036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 l="29167" t="4202" b="6442"/>
            <a:stretch>
              <a:fillRect/>
            </a:stretch>
          </p:blipFill>
          <p:spPr bwMode="auto">
            <a:xfrm>
              <a:off x="2314" y="2091"/>
              <a:ext cx="2125" cy="1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37" name="Rectangle 4"/>
            <p:cNvSpPr>
              <a:spLocks noChangeArrowheads="1"/>
            </p:cNvSpPr>
            <p:nvPr/>
          </p:nvSpPr>
          <p:spPr bwMode="auto">
            <a:xfrm>
              <a:off x="2315" y="2085"/>
              <a:ext cx="325" cy="619"/>
            </a:xfrm>
            <a:prstGeom prst="rect">
              <a:avLst/>
            </a:prstGeom>
            <a:solidFill>
              <a:srgbClr val="C9EBF7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4035" name="Rectangle 5"/>
          <p:cNvSpPr>
            <a:spLocks noGrp="1" noChangeArrowheads="1"/>
          </p:cNvSpPr>
          <p:nvPr>
            <p:ph type="title"/>
          </p:nvPr>
        </p:nvSpPr>
        <p:spPr>
          <a:xfrm>
            <a:off x="2070101" y="4056063"/>
            <a:ext cx="7573963" cy="1143000"/>
          </a:xfrm>
        </p:spPr>
        <p:txBody>
          <a:bodyPr>
            <a:normAutofit fontScale="90000"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GB" sz="4000" b="1"/>
              <a:t>I’m Yours, You’re mine</a:t>
            </a:r>
            <a:br>
              <a:rPr lang="en-GB" sz="4000" b="1"/>
            </a:br>
            <a:r>
              <a:rPr lang="en-GB" sz="4000" b="1"/>
              <a:t>I’m so excited Lord</a:t>
            </a:r>
            <a:br>
              <a:rPr lang="en-GB" sz="4000" b="1"/>
            </a:br>
            <a:r>
              <a:rPr lang="en-GB" sz="4000" b="1"/>
              <a:t>‘Cos I know that you’re here</a:t>
            </a:r>
            <a:br>
              <a:rPr lang="en-GB" sz="4000" b="1"/>
            </a:br>
            <a:r>
              <a:rPr lang="en-GB" sz="4000" b="1"/>
              <a:t>All of the time</a:t>
            </a:r>
            <a:endParaRPr lang="en-GB" sz="40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465513" y="477838"/>
            <a:ext cx="7021512" cy="5461000"/>
          </a:xfrm>
        </p:spPr>
        <p:txBody>
          <a:bodyPr/>
          <a:lstStyle/>
          <a:p>
            <a:pPr algn="l" eaLnBrk="1" hangingPunct="1">
              <a:lnSpc>
                <a:spcPct val="150000"/>
              </a:lnSpc>
            </a:pPr>
            <a:r>
              <a:rPr lang="en-GB" sz="3000" b="1"/>
              <a:t>Whether I am good</a:t>
            </a:r>
            <a:br>
              <a:rPr lang="en-GB" sz="3000" b="1"/>
            </a:br>
            <a:r>
              <a:rPr lang="en-GB" sz="3000" b="1"/>
              <a:t>or the biggest pain on earth</a:t>
            </a:r>
            <a:br>
              <a:rPr lang="en-GB" sz="3000" b="1"/>
            </a:br>
            <a:r>
              <a:rPr lang="en-GB" sz="3000" b="1"/>
              <a:t>You never change Your mind,</a:t>
            </a:r>
            <a:br>
              <a:rPr lang="en-GB" sz="3000" b="1"/>
            </a:br>
            <a:r>
              <a:rPr lang="en-GB" sz="3000" b="1"/>
              <a:t>I was Yours before my birth</a:t>
            </a:r>
            <a:br>
              <a:rPr lang="en-GB" sz="3000" b="1"/>
            </a:br>
            <a:r>
              <a:rPr lang="en-GB" sz="3000" b="1"/>
              <a:t>That’s the best thing about Your love</a:t>
            </a:r>
            <a:br>
              <a:rPr lang="en-GB" sz="3000" b="1"/>
            </a:br>
            <a:r>
              <a:rPr lang="en-GB" sz="3000" b="1"/>
              <a:t>You give me more and more and</a:t>
            </a:r>
            <a:br>
              <a:rPr lang="en-GB" sz="3000" b="1"/>
            </a:br>
            <a:r>
              <a:rPr lang="en-GB" sz="3000" b="1"/>
              <a:t>More and more just because…</a:t>
            </a:r>
          </a:p>
        </p:txBody>
      </p:sp>
      <p:pic>
        <p:nvPicPr>
          <p:cNvPr id="45059" name="Picture 4" descr="MCj04405750000[1]"/>
          <p:cNvPicPr>
            <a:picLocks noChangeAspect="1" noChangeArrowheads="1"/>
          </p:cNvPicPr>
          <p:nvPr/>
        </p:nvPicPr>
        <p:blipFill>
          <a:blip r:embed="rId2" cstate="print">
            <a:lum bright="12000" contrast="12000"/>
          </a:blip>
          <a:srcRect/>
          <a:stretch>
            <a:fillRect/>
          </a:stretch>
        </p:blipFill>
        <p:spPr bwMode="auto">
          <a:xfrm>
            <a:off x="1849438" y="1790701"/>
            <a:ext cx="1573212" cy="157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5" descr="MCj0440572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4200" y="214313"/>
            <a:ext cx="1574800" cy="157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8" descr="MCj0440660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46263" y="4972050"/>
            <a:ext cx="1566862" cy="162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Picture 10" descr="MCj0440658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47851" y="3349626"/>
            <a:ext cx="1573213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Group 2"/>
          <p:cNvGrpSpPr>
            <a:grpSpLocks/>
          </p:cNvGrpSpPr>
          <p:nvPr/>
        </p:nvGrpSpPr>
        <p:grpSpPr bwMode="auto">
          <a:xfrm>
            <a:off x="6743700" y="195263"/>
            <a:ext cx="3373438" cy="3048000"/>
            <a:chOff x="2314" y="2085"/>
            <a:chExt cx="2125" cy="1920"/>
          </a:xfrm>
        </p:grpSpPr>
        <p:pic>
          <p:nvPicPr>
            <p:cNvPr id="46084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 l="29167" t="4202" b="6442"/>
            <a:stretch>
              <a:fillRect/>
            </a:stretch>
          </p:blipFill>
          <p:spPr bwMode="auto">
            <a:xfrm>
              <a:off x="2314" y="2091"/>
              <a:ext cx="2125" cy="1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085" name="Rectangle 4"/>
            <p:cNvSpPr>
              <a:spLocks noChangeArrowheads="1"/>
            </p:cNvSpPr>
            <p:nvPr/>
          </p:nvSpPr>
          <p:spPr bwMode="auto">
            <a:xfrm>
              <a:off x="2315" y="2085"/>
              <a:ext cx="325" cy="619"/>
            </a:xfrm>
            <a:prstGeom prst="rect">
              <a:avLst/>
            </a:prstGeom>
            <a:solidFill>
              <a:srgbClr val="C9EBF7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6083" name="Rectangle 5"/>
          <p:cNvSpPr>
            <a:spLocks noGrp="1" noChangeArrowheads="1"/>
          </p:cNvSpPr>
          <p:nvPr>
            <p:ph type="title"/>
          </p:nvPr>
        </p:nvSpPr>
        <p:spPr>
          <a:xfrm>
            <a:off x="2070101" y="4056063"/>
            <a:ext cx="7573963" cy="1143000"/>
          </a:xfrm>
        </p:spPr>
        <p:txBody>
          <a:bodyPr>
            <a:normAutofit fontScale="90000"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GB" sz="4000" b="1"/>
              <a:t>I’m Yours, You’re mine</a:t>
            </a:r>
            <a:br>
              <a:rPr lang="en-GB" sz="4000" b="1"/>
            </a:br>
            <a:r>
              <a:rPr lang="en-GB" sz="4000" b="1"/>
              <a:t>I’m so excited Lord</a:t>
            </a:r>
            <a:br>
              <a:rPr lang="en-GB" sz="4000" b="1"/>
            </a:br>
            <a:r>
              <a:rPr lang="en-GB" sz="4000" b="1"/>
              <a:t>‘Cos I know that you’re here</a:t>
            </a:r>
            <a:br>
              <a:rPr lang="en-GB" sz="4000" b="1"/>
            </a:br>
            <a:r>
              <a:rPr lang="en-GB" sz="4000" b="1"/>
              <a:t>All of the time</a:t>
            </a:r>
            <a:endParaRPr lang="en-GB" sz="40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2565401"/>
            <a:ext cx="7772400" cy="1470025"/>
          </a:xfrm>
        </p:spPr>
        <p:txBody>
          <a:bodyPr/>
          <a:lstStyle/>
          <a:p>
            <a:pPr eaLnBrk="1" hangingPunct="1">
              <a:lnSpc>
                <a:spcPct val="125000"/>
              </a:lnSpc>
            </a:pPr>
            <a:r>
              <a:rPr lang="en-GB" sz="5400" b="1"/>
              <a:t>SHINE!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>
            <a:spLocks noGrp="1" noChangeArrowheads="1"/>
          </p:cNvSpPr>
          <p:nvPr>
            <p:ph type="title"/>
          </p:nvPr>
        </p:nvSpPr>
        <p:spPr>
          <a:xfrm>
            <a:off x="2506663" y="195263"/>
            <a:ext cx="7416800" cy="4241800"/>
          </a:xfrm>
        </p:spPr>
        <p:txBody>
          <a:bodyPr/>
          <a:lstStyle/>
          <a:p>
            <a:pPr eaLnBrk="1" hangingPunct="1">
              <a:lnSpc>
                <a:spcPct val="140000"/>
              </a:lnSpc>
            </a:pPr>
            <a:r>
              <a:rPr lang="en-GB" b="1"/>
              <a:t>Shine! from the inside out</a:t>
            </a:r>
            <a:br>
              <a:rPr lang="en-GB" b="1"/>
            </a:br>
            <a:r>
              <a:rPr lang="en-GB" b="1"/>
              <a:t>That the world will see</a:t>
            </a:r>
            <a:br>
              <a:rPr lang="en-GB" b="1"/>
            </a:br>
            <a:r>
              <a:rPr lang="en-GB" b="1"/>
              <a:t>You live in me (x2)</a:t>
            </a:r>
            <a:endParaRPr lang="en-GB" sz="4800" b="1"/>
          </a:p>
        </p:txBody>
      </p:sp>
      <p:pic>
        <p:nvPicPr>
          <p:cNvPr id="41987" name="Picture 5" descr="MCj0438221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5675" y="3859214"/>
            <a:ext cx="271145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0039" name="AutoShape 7"/>
          <p:cNvSpPr>
            <a:spLocks noChangeArrowheads="1"/>
          </p:cNvSpPr>
          <p:nvPr/>
        </p:nvSpPr>
        <p:spPr bwMode="auto">
          <a:xfrm rot="1324612">
            <a:off x="1787525" y="238126"/>
            <a:ext cx="1346200" cy="1279525"/>
          </a:xfrm>
          <a:prstGeom prst="star5">
            <a:avLst/>
          </a:prstGeom>
          <a:solidFill>
            <a:srgbClr val="FFCC00"/>
          </a:solidFill>
          <a:ln w="9525">
            <a:solidFill>
              <a:srgbClr val="CC0000"/>
            </a:solidFill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300040" name="AutoShape 8"/>
          <p:cNvSpPr>
            <a:spLocks noChangeArrowheads="1"/>
          </p:cNvSpPr>
          <p:nvPr/>
        </p:nvSpPr>
        <p:spPr bwMode="auto">
          <a:xfrm rot="1324612">
            <a:off x="9199564" y="1855788"/>
            <a:ext cx="1222375" cy="1162050"/>
          </a:xfrm>
          <a:prstGeom prst="star5">
            <a:avLst/>
          </a:prstGeom>
          <a:solidFill>
            <a:srgbClr val="FFCC00"/>
          </a:solidFill>
          <a:ln w="9525">
            <a:solidFill>
              <a:srgbClr val="CC0000"/>
            </a:solidFill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300041" name="AutoShape 9"/>
          <p:cNvSpPr>
            <a:spLocks noChangeArrowheads="1"/>
          </p:cNvSpPr>
          <p:nvPr/>
        </p:nvSpPr>
        <p:spPr bwMode="auto">
          <a:xfrm rot="1324612">
            <a:off x="7754939" y="374650"/>
            <a:ext cx="554037" cy="527050"/>
          </a:xfrm>
          <a:prstGeom prst="star5">
            <a:avLst/>
          </a:prstGeom>
          <a:solidFill>
            <a:srgbClr val="FFCC00"/>
          </a:solidFill>
          <a:ln w="9525">
            <a:solidFill>
              <a:srgbClr val="CC0000"/>
            </a:solidFill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300042" name="AutoShape 10"/>
          <p:cNvSpPr>
            <a:spLocks noChangeArrowheads="1"/>
          </p:cNvSpPr>
          <p:nvPr/>
        </p:nvSpPr>
        <p:spPr bwMode="auto">
          <a:xfrm rot="-1629668">
            <a:off x="1757363" y="2555876"/>
            <a:ext cx="2209800" cy="2100263"/>
          </a:xfrm>
          <a:prstGeom prst="star5">
            <a:avLst/>
          </a:prstGeom>
          <a:solidFill>
            <a:srgbClr val="FFCC00"/>
          </a:solidFill>
          <a:ln w="9525">
            <a:solidFill>
              <a:srgbClr val="CC0000"/>
            </a:solidFill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300043" name="AutoShape 11"/>
          <p:cNvSpPr>
            <a:spLocks noChangeArrowheads="1"/>
          </p:cNvSpPr>
          <p:nvPr/>
        </p:nvSpPr>
        <p:spPr bwMode="auto">
          <a:xfrm rot="-2044715">
            <a:off x="8904289" y="4711700"/>
            <a:ext cx="554037" cy="527050"/>
          </a:xfrm>
          <a:prstGeom prst="star5">
            <a:avLst/>
          </a:prstGeom>
          <a:solidFill>
            <a:srgbClr val="FFCC00"/>
          </a:solidFill>
          <a:ln w="9525">
            <a:solidFill>
              <a:srgbClr val="CC0000"/>
            </a:solidFill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300044" name="AutoShape 12"/>
          <p:cNvSpPr>
            <a:spLocks noChangeArrowheads="1"/>
          </p:cNvSpPr>
          <p:nvPr/>
        </p:nvSpPr>
        <p:spPr bwMode="auto">
          <a:xfrm rot="-2044715">
            <a:off x="9326563" y="4329114"/>
            <a:ext cx="296862" cy="282575"/>
          </a:xfrm>
          <a:prstGeom prst="star5">
            <a:avLst/>
          </a:prstGeom>
          <a:solidFill>
            <a:srgbClr val="FFCC00"/>
          </a:solidFill>
          <a:ln w="9525">
            <a:solidFill>
              <a:srgbClr val="CC0000"/>
            </a:solidFill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300045" name="AutoShape 13"/>
          <p:cNvSpPr>
            <a:spLocks noChangeArrowheads="1"/>
          </p:cNvSpPr>
          <p:nvPr/>
        </p:nvSpPr>
        <p:spPr bwMode="auto">
          <a:xfrm rot="-2044715">
            <a:off x="9501189" y="4786313"/>
            <a:ext cx="206375" cy="196850"/>
          </a:xfrm>
          <a:prstGeom prst="star5">
            <a:avLst/>
          </a:prstGeom>
          <a:solidFill>
            <a:srgbClr val="FFCC00"/>
          </a:solidFill>
          <a:ln w="9525">
            <a:solidFill>
              <a:srgbClr val="CC0000"/>
            </a:solidFill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800000">
            <a:off x="8056563" y="4549775"/>
            <a:ext cx="2087562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2454275" y="1641475"/>
            <a:ext cx="7416800" cy="42418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40000"/>
              </a:lnSpc>
            </a:pPr>
            <a:r>
              <a:rPr lang="en-GB" sz="4800" b="1"/>
              <a:t>You know me</a:t>
            </a:r>
            <a:br>
              <a:rPr lang="en-GB" sz="4800" b="1"/>
            </a:br>
            <a:r>
              <a:rPr lang="en-GB" sz="4800" b="1"/>
              <a:t>And you love me</a:t>
            </a:r>
            <a:br>
              <a:rPr lang="en-GB" sz="4800" b="1"/>
            </a:br>
            <a:r>
              <a:rPr lang="en-GB" sz="4800" b="1"/>
              <a:t>You fill me</a:t>
            </a:r>
            <a:br>
              <a:rPr lang="en-GB" sz="4800" b="1"/>
            </a:br>
            <a:r>
              <a:rPr lang="en-GB" sz="4800" b="1"/>
              <a:t>So send me…</a:t>
            </a:r>
            <a:br>
              <a:rPr lang="en-GB" sz="4800" b="1"/>
            </a:br>
            <a:r>
              <a:rPr lang="en-GB" sz="4800" b="1"/>
              <a:t>…to Shine!</a:t>
            </a:r>
            <a:br>
              <a:rPr lang="en-GB" sz="4800" b="1"/>
            </a:br>
            <a:endParaRPr lang="en-GB" sz="4800" b="1"/>
          </a:p>
        </p:txBody>
      </p:sp>
      <p:pic>
        <p:nvPicPr>
          <p:cNvPr id="4301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2700000">
            <a:off x="783466" y="445862"/>
            <a:ext cx="1511300" cy="137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5" descr="MCj04382290000[1]"/>
          <p:cNvPicPr>
            <a:picLocks noChangeAspect="1" noChangeArrowheads="1"/>
          </p:cNvPicPr>
          <p:nvPr/>
        </p:nvPicPr>
        <p:blipFill>
          <a:blip r:embed="rId3" cstate="print">
            <a:lum bright="-12000"/>
          </a:blip>
          <a:srcRect/>
          <a:stretch>
            <a:fillRect/>
          </a:stretch>
        </p:blipFill>
        <p:spPr bwMode="auto">
          <a:xfrm>
            <a:off x="55688" y="4730551"/>
            <a:ext cx="2689225" cy="17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6" descr="boy bab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8226" y="396875"/>
            <a:ext cx="1431925" cy="182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6663" y="195263"/>
            <a:ext cx="7416800" cy="4241800"/>
          </a:xfrm>
        </p:spPr>
        <p:txBody>
          <a:bodyPr/>
          <a:lstStyle/>
          <a:p>
            <a:pPr eaLnBrk="1" hangingPunct="1">
              <a:lnSpc>
                <a:spcPct val="140000"/>
              </a:lnSpc>
            </a:pPr>
            <a:r>
              <a:rPr lang="en-GB" b="1"/>
              <a:t>Shine! from the inside out</a:t>
            </a:r>
            <a:br>
              <a:rPr lang="en-GB" b="1"/>
            </a:br>
            <a:r>
              <a:rPr lang="en-GB" b="1"/>
              <a:t>That the world will see</a:t>
            </a:r>
            <a:br>
              <a:rPr lang="en-GB" b="1"/>
            </a:br>
            <a:r>
              <a:rPr lang="en-GB" b="1"/>
              <a:t>You live in me (x2)</a:t>
            </a:r>
            <a:endParaRPr lang="en-GB" sz="4800" b="1"/>
          </a:p>
        </p:txBody>
      </p:sp>
      <p:pic>
        <p:nvPicPr>
          <p:cNvPr id="44035" name="Picture 3" descr="MCj0438221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5675" y="3859214"/>
            <a:ext cx="271145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4132" name="AutoShape 4"/>
          <p:cNvSpPr>
            <a:spLocks noChangeArrowheads="1"/>
          </p:cNvSpPr>
          <p:nvPr/>
        </p:nvSpPr>
        <p:spPr bwMode="auto">
          <a:xfrm rot="1324612">
            <a:off x="1787525" y="238126"/>
            <a:ext cx="1346200" cy="1279525"/>
          </a:xfrm>
          <a:prstGeom prst="star5">
            <a:avLst/>
          </a:prstGeom>
          <a:solidFill>
            <a:srgbClr val="FFCC00"/>
          </a:solidFill>
          <a:ln w="9525">
            <a:solidFill>
              <a:srgbClr val="CC0000"/>
            </a:solidFill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304133" name="AutoShape 5"/>
          <p:cNvSpPr>
            <a:spLocks noChangeArrowheads="1"/>
          </p:cNvSpPr>
          <p:nvPr/>
        </p:nvSpPr>
        <p:spPr bwMode="auto">
          <a:xfrm rot="1324612">
            <a:off x="9199564" y="1855788"/>
            <a:ext cx="1222375" cy="1162050"/>
          </a:xfrm>
          <a:prstGeom prst="star5">
            <a:avLst/>
          </a:prstGeom>
          <a:solidFill>
            <a:srgbClr val="FFCC00"/>
          </a:solidFill>
          <a:ln w="9525">
            <a:solidFill>
              <a:srgbClr val="CC0000"/>
            </a:solidFill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304134" name="AutoShape 6"/>
          <p:cNvSpPr>
            <a:spLocks noChangeArrowheads="1"/>
          </p:cNvSpPr>
          <p:nvPr/>
        </p:nvSpPr>
        <p:spPr bwMode="auto">
          <a:xfrm rot="1324612">
            <a:off x="7754939" y="374650"/>
            <a:ext cx="554037" cy="527050"/>
          </a:xfrm>
          <a:prstGeom prst="star5">
            <a:avLst/>
          </a:prstGeom>
          <a:solidFill>
            <a:srgbClr val="FFCC00"/>
          </a:solidFill>
          <a:ln w="9525">
            <a:solidFill>
              <a:srgbClr val="CC0000"/>
            </a:solidFill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304135" name="AutoShape 7"/>
          <p:cNvSpPr>
            <a:spLocks noChangeArrowheads="1"/>
          </p:cNvSpPr>
          <p:nvPr/>
        </p:nvSpPr>
        <p:spPr bwMode="auto">
          <a:xfrm rot="-1629668">
            <a:off x="1757363" y="2555876"/>
            <a:ext cx="2209800" cy="2100263"/>
          </a:xfrm>
          <a:prstGeom prst="star5">
            <a:avLst/>
          </a:prstGeom>
          <a:solidFill>
            <a:srgbClr val="FFCC00"/>
          </a:solidFill>
          <a:ln w="9525">
            <a:solidFill>
              <a:srgbClr val="CC0000"/>
            </a:solidFill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304136" name="AutoShape 8"/>
          <p:cNvSpPr>
            <a:spLocks noChangeArrowheads="1"/>
          </p:cNvSpPr>
          <p:nvPr/>
        </p:nvSpPr>
        <p:spPr bwMode="auto">
          <a:xfrm rot="-2044715">
            <a:off x="8904289" y="4711700"/>
            <a:ext cx="554037" cy="527050"/>
          </a:xfrm>
          <a:prstGeom prst="star5">
            <a:avLst/>
          </a:prstGeom>
          <a:solidFill>
            <a:srgbClr val="FFCC00"/>
          </a:solidFill>
          <a:ln w="9525">
            <a:solidFill>
              <a:srgbClr val="CC0000"/>
            </a:solidFill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304137" name="AutoShape 9"/>
          <p:cNvSpPr>
            <a:spLocks noChangeArrowheads="1"/>
          </p:cNvSpPr>
          <p:nvPr/>
        </p:nvSpPr>
        <p:spPr bwMode="auto">
          <a:xfrm rot="-2044715">
            <a:off x="9326563" y="4329114"/>
            <a:ext cx="296862" cy="282575"/>
          </a:xfrm>
          <a:prstGeom prst="star5">
            <a:avLst/>
          </a:prstGeom>
          <a:solidFill>
            <a:srgbClr val="FFCC00"/>
          </a:solidFill>
          <a:ln w="9525">
            <a:solidFill>
              <a:srgbClr val="CC0000"/>
            </a:solidFill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304138" name="AutoShape 10"/>
          <p:cNvSpPr>
            <a:spLocks noChangeArrowheads="1"/>
          </p:cNvSpPr>
          <p:nvPr/>
        </p:nvSpPr>
        <p:spPr bwMode="auto">
          <a:xfrm rot="-2044715">
            <a:off x="9501189" y="4786313"/>
            <a:ext cx="206375" cy="196850"/>
          </a:xfrm>
          <a:prstGeom prst="star5">
            <a:avLst/>
          </a:prstGeom>
          <a:solidFill>
            <a:srgbClr val="FFCC00"/>
          </a:solidFill>
          <a:ln w="9525">
            <a:solidFill>
              <a:srgbClr val="CC0000"/>
            </a:solidFill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2603500" y="1955800"/>
            <a:ext cx="7416800" cy="42418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40000"/>
              </a:lnSpc>
            </a:pPr>
            <a:r>
              <a:rPr lang="en-GB" sz="5400" b="1"/>
              <a:t>Know me, love me, fill me, send me (x3)</a:t>
            </a:r>
            <a:br>
              <a:rPr lang="en-GB" sz="5400" b="1"/>
            </a:br>
            <a:r>
              <a:rPr lang="en-GB" sz="5400" b="1"/>
              <a:t>to Shine!</a:t>
            </a:r>
            <a:br>
              <a:rPr lang="en-GB" sz="5400" b="1"/>
            </a:br>
            <a:endParaRPr lang="en-GB" sz="5400" b="1"/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800000">
            <a:off x="7727950" y="631826"/>
            <a:ext cx="1506538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4" descr="girl baby"/>
          <p:cNvPicPr>
            <a:picLocks noChangeAspect="1" noChangeArrowheads="1"/>
          </p:cNvPicPr>
          <p:nvPr/>
        </p:nvPicPr>
        <p:blipFill>
          <a:blip r:embed="rId3" cstate="print"/>
          <a:srcRect t="1442"/>
          <a:stretch>
            <a:fillRect/>
          </a:stretch>
        </p:blipFill>
        <p:spPr bwMode="auto">
          <a:xfrm>
            <a:off x="2179638" y="4014788"/>
            <a:ext cx="2112962" cy="217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3109" name="AutoShape 5"/>
          <p:cNvSpPr>
            <a:spLocks noChangeArrowheads="1"/>
          </p:cNvSpPr>
          <p:nvPr/>
        </p:nvSpPr>
        <p:spPr bwMode="auto">
          <a:xfrm rot="-2044715">
            <a:off x="1901826" y="925513"/>
            <a:ext cx="1173163" cy="1116012"/>
          </a:xfrm>
          <a:prstGeom prst="star5">
            <a:avLst/>
          </a:prstGeom>
          <a:solidFill>
            <a:srgbClr val="FFCC00"/>
          </a:solidFill>
          <a:ln w="9525">
            <a:solidFill>
              <a:srgbClr val="CC0000"/>
            </a:solidFill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303110" name="AutoShape 6"/>
          <p:cNvSpPr>
            <a:spLocks noChangeArrowheads="1"/>
          </p:cNvSpPr>
          <p:nvPr/>
        </p:nvSpPr>
        <p:spPr bwMode="auto">
          <a:xfrm rot="-2044715">
            <a:off x="2862263" y="323850"/>
            <a:ext cx="628650" cy="598488"/>
          </a:xfrm>
          <a:prstGeom prst="star5">
            <a:avLst/>
          </a:prstGeom>
          <a:solidFill>
            <a:srgbClr val="FFCC00"/>
          </a:solidFill>
          <a:ln w="9525">
            <a:solidFill>
              <a:srgbClr val="CC0000"/>
            </a:solidFill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303111" name="AutoShape 7"/>
          <p:cNvSpPr>
            <a:spLocks noChangeArrowheads="1"/>
          </p:cNvSpPr>
          <p:nvPr/>
        </p:nvSpPr>
        <p:spPr bwMode="auto">
          <a:xfrm rot="-2044715">
            <a:off x="3213101" y="1157289"/>
            <a:ext cx="436563" cy="415925"/>
          </a:xfrm>
          <a:prstGeom prst="star5">
            <a:avLst/>
          </a:prstGeom>
          <a:solidFill>
            <a:srgbClr val="FFCC00"/>
          </a:solidFill>
          <a:ln w="9525">
            <a:solidFill>
              <a:srgbClr val="CC0000"/>
            </a:solidFill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303112" name="AutoShape 8"/>
          <p:cNvSpPr>
            <a:spLocks noChangeArrowheads="1"/>
          </p:cNvSpPr>
          <p:nvPr/>
        </p:nvSpPr>
        <p:spPr bwMode="auto">
          <a:xfrm rot="-1629668">
            <a:off x="7847014" y="4300538"/>
            <a:ext cx="2179637" cy="2070100"/>
          </a:xfrm>
          <a:prstGeom prst="star5">
            <a:avLst/>
          </a:prstGeom>
          <a:solidFill>
            <a:srgbClr val="FFCC00"/>
          </a:solidFill>
          <a:ln w="9525">
            <a:solidFill>
              <a:srgbClr val="CC0000"/>
            </a:solidFill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pic>
        <p:nvPicPr>
          <p:cNvPr id="45065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724713">
            <a:off x="6777039" y="455614"/>
            <a:ext cx="1038225" cy="94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2565401"/>
            <a:ext cx="7772400" cy="1470025"/>
          </a:xfrm>
        </p:spPr>
        <p:txBody>
          <a:bodyPr/>
          <a:lstStyle/>
          <a:p>
            <a:pPr eaLnBrk="1" hangingPunct="1"/>
            <a:r>
              <a:rPr lang="en-GB" sz="5400" b="1"/>
              <a:t>AS I SIT QUIETLY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2565401"/>
            <a:ext cx="7772400" cy="1470025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25000"/>
              </a:lnSpc>
            </a:pPr>
            <a:r>
              <a:rPr lang="en-GB" sz="5400" b="1"/>
              <a:t>WHO’S THE KING</a:t>
            </a:r>
            <a:br>
              <a:rPr lang="en-GB" sz="5400" b="1"/>
            </a:br>
            <a:r>
              <a:rPr lang="en-GB" sz="5400" b="1"/>
              <a:t>OF THE JUNGLE</a:t>
            </a:r>
          </a:p>
        </p:txBody>
      </p:sp>
    </p:spTree>
    <p:extLst>
      <p:ext uri="{BB962C8B-B14F-4D97-AF65-F5344CB8AC3E}">
        <p14:creationId xmlns:p14="http://schemas.microsoft.com/office/powerpoint/2010/main" val="18132053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378075"/>
            <a:ext cx="7721600" cy="1143000"/>
          </a:xfrm>
        </p:spPr>
        <p:txBody>
          <a:bodyPr>
            <a:normAutofit fontScale="90000"/>
          </a:bodyPr>
          <a:lstStyle/>
          <a:p>
            <a:pPr algn="l" eaLnBrk="1" hangingPunct="1">
              <a:lnSpc>
                <a:spcPct val="150000"/>
              </a:lnSpc>
            </a:pPr>
            <a:r>
              <a:rPr lang="en-GB" sz="3800" b="1"/>
              <a:t>Who’s the king of the</a:t>
            </a:r>
            <a:br>
              <a:rPr lang="en-GB" sz="3800" b="1"/>
            </a:br>
            <a:r>
              <a:rPr lang="en-GB" sz="3800" b="1"/>
              <a:t>jungle? OO OO</a:t>
            </a:r>
            <a:br>
              <a:rPr lang="en-GB" sz="3800" b="1"/>
            </a:br>
            <a:r>
              <a:rPr lang="en-GB" sz="3800" b="1"/>
              <a:t>Who’s the king of the sea?</a:t>
            </a:r>
            <a:br>
              <a:rPr lang="en-GB" sz="3800" b="1"/>
            </a:br>
            <a:r>
              <a:rPr lang="en-GB" sz="3800" b="1"/>
              <a:t>Bubble, bubble bubble</a:t>
            </a:r>
            <a:br>
              <a:rPr lang="en-GB" sz="3800" b="1"/>
            </a:br>
            <a:r>
              <a:rPr lang="en-GB" sz="3800" b="1"/>
              <a:t>Who’s the king of the universe</a:t>
            </a:r>
            <a:br>
              <a:rPr lang="en-GB" sz="3800" b="1"/>
            </a:br>
            <a:r>
              <a:rPr lang="en-GB" sz="3800" b="1"/>
              <a:t>And who’s the king of me?</a:t>
            </a:r>
            <a:endParaRPr lang="en-GB" sz="3800"/>
          </a:p>
        </p:txBody>
      </p:sp>
      <p:pic>
        <p:nvPicPr>
          <p:cNvPr id="31747" name="Picture 11" descr="MCj0417430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1100" y="284163"/>
            <a:ext cx="1936750" cy="182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22" descr="MCj0140623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42293" flipH="1">
            <a:off x="7642226" y="2303463"/>
            <a:ext cx="2701925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25" descr="MCj0198709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54939" y="4608514"/>
            <a:ext cx="2395537" cy="220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4135343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085976" y="2573338"/>
            <a:ext cx="7248525" cy="11430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50000"/>
              </a:lnSpc>
            </a:pPr>
            <a:r>
              <a:rPr lang="en-GB" sz="3800" b="1"/>
              <a:t>I tell you</a:t>
            </a:r>
            <a:br>
              <a:rPr lang="en-GB" sz="3800" b="1"/>
            </a:br>
            <a:r>
              <a:rPr lang="en-GB" sz="3800" b="1"/>
              <a:t>J-E-S-U-S is</a:t>
            </a:r>
            <a:br>
              <a:rPr lang="en-GB" sz="3800" b="1"/>
            </a:br>
            <a:r>
              <a:rPr lang="en-GB" sz="3800" b="1"/>
              <a:t>He’s the king of me</a:t>
            </a:r>
            <a:br>
              <a:rPr lang="en-GB" sz="3800" b="1"/>
            </a:br>
            <a:r>
              <a:rPr lang="en-GB" sz="3800" b="1"/>
              <a:t>He’s the king of the universe</a:t>
            </a:r>
            <a:br>
              <a:rPr lang="en-GB" sz="3800" b="1"/>
            </a:br>
            <a:r>
              <a:rPr lang="en-GB" sz="3800" b="1"/>
              <a:t>The jungle and the sea</a:t>
            </a:r>
            <a:endParaRPr lang="en-GB" sz="3800"/>
          </a:p>
        </p:txBody>
      </p:sp>
      <p:pic>
        <p:nvPicPr>
          <p:cNvPr id="32771" name="Picture 3" descr="MCSY00027_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3939" y="449263"/>
            <a:ext cx="1385887" cy="223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5" descr="MCj0438221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5401" y="341313"/>
            <a:ext cx="1819275" cy="207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6" descr="MCAN03883_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8161339" y="2646363"/>
            <a:ext cx="2098675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2090738" y="5487989"/>
            <a:ext cx="5237162" cy="960437"/>
            <a:chOff x="357" y="3457"/>
            <a:chExt cx="3299" cy="605"/>
          </a:xfrm>
        </p:grpSpPr>
        <p:pic>
          <p:nvPicPr>
            <p:cNvPr id="32775" name="Picture 7" descr="MCNA00075_0000[1]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7" y="3457"/>
              <a:ext cx="934" cy="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76" name="Picture 8" descr="MCNA00075_0000[1]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178" y="3457"/>
              <a:ext cx="934" cy="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77" name="Picture 9" descr="MCNA00075_0000[1]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894" y="3457"/>
              <a:ext cx="934" cy="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78" name="Picture 10" descr="MCNA00075_0000[1]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722" y="3457"/>
              <a:ext cx="934" cy="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612882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1609</Words>
  <Application>Microsoft Office PowerPoint</Application>
  <PresentationFormat>Widescreen</PresentationFormat>
  <Paragraphs>83</Paragraphs>
  <Slides>62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6" baseType="lpstr">
      <vt:lpstr>Arial</vt:lpstr>
      <vt:lpstr>Calibri Light</vt:lpstr>
      <vt:lpstr>Calibri</vt:lpstr>
      <vt:lpstr>Office Theme</vt:lpstr>
      <vt:lpstr>BIG THUMBS TOUGH</vt:lpstr>
      <vt:lpstr>Big thumbs tough and big thumbs strong Other fingers wave along Little fingers just like me Tiny but IMPORTANT!</vt:lpstr>
      <vt:lpstr>BANANAMAN</vt:lpstr>
      <vt:lpstr>I may never bend like Bananaman Climb like Spiderman Stretch like Plastic Man I may never fly like Superman But I am special to God  I am special to God (Yes!) I am special to God (Yes!)</vt:lpstr>
      <vt:lpstr>BIGGER THAN BIG</vt:lpstr>
      <vt:lpstr>God You made our big blue sky You made the oceans deep and wide God You made the trees so tall And Your love is bigger than it all</vt:lpstr>
      <vt:lpstr>God You’re bigger than big Stronger than strong You are mightier than mighty             And LOUDER than this song </vt:lpstr>
      <vt:lpstr>Your love for me reaches farther than far I can’t imagine just how big You are Just how big You are</vt:lpstr>
      <vt:lpstr>God You made our big blue sky You made the oceans deep and wide God You made the trees so tall And Your love is bigger than it all</vt:lpstr>
      <vt:lpstr>God You’re bigger than big Stronger than strong You are mightier than mighty             And LOUDER than this song </vt:lpstr>
      <vt:lpstr>Your love for me reaches farther than far I can’t imagine just how big You are Just how big You are</vt:lpstr>
      <vt:lpstr>God Your bigger than big Stronger than strong You are mightier than mighty             And LOUDER than this song </vt:lpstr>
      <vt:lpstr>Your love for me reaches farther than far I can’t imagine just how big You are Just how big You are</vt:lpstr>
      <vt:lpstr>I can’t imagine just how big You are Just how big You are</vt:lpstr>
      <vt:lpstr>THE LIONS ROAR</vt:lpstr>
      <vt:lpstr>The lions roar (roar) And the monkey’s say ‘oo’ (oo, oo, oo) The parrots squawk (awk, awk) But they can’t say I love you like I do </vt:lpstr>
      <vt:lpstr>PowerPoint Presentation</vt:lpstr>
      <vt:lpstr>So I sing I love you (I love you) Shout I love you (I love you) And I whisper I love you (I love you) Everyday (x2)</vt:lpstr>
      <vt:lpstr>The lions roar (roar) And the monkey’s say ‘oo’ (oo, oo, oo) The parrots squawk (awk, awk) But they can’t say I love you like I do </vt:lpstr>
      <vt:lpstr>PowerPoint Presentation</vt:lpstr>
      <vt:lpstr>So I sing I love you (I love you) Shout I love you (I love you) And I whisper I love you (I love you) Everyday (x2)</vt:lpstr>
      <vt:lpstr>AS I SIT QUIETLY</vt:lpstr>
      <vt:lpstr>As I sit quietly, ever so quietly Arms by my side, ears open wide; Help me to listen, as people now teach me More of the stories of Jesus</vt:lpstr>
      <vt:lpstr>NOTHING’S TOO BIG</vt:lpstr>
      <vt:lpstr>Nothing’s too big, big, big for His power Nothing’s too little, little for His care Nothing’s too big, big, big for His power Nothing’s too idly, widdly for His care</vt:lpstr>
      <vt:lpstr>Nothing’s too big, big, big for His power Nothing’s too incy, wincy for His care Nothing’s too big, big, big for His power Nothing’s too teeny, weeny for His care</vt:lpstr>
      <vt:lpstr>He is God of the big, God of the little God of the stuff somewhere in the middle The King of moving mountains Loves you more than you will ever know</vt:lpstr>
      <vt:lpstr>Nothing’s too big, big, big for His power Nothing’s too little, little for His care Nothing’s too big, big, big for His power Nothing’s too idly, widdly for His care</vt:lpstr>
      <vt:lpstr>Nothing’s too big, big, big for His power Nothing’s too incy, wincy for His care Nothing’s too big, big, big for His power Nothing’s too teeny, weeny for His care</vt:lpstr>
      <vt:lpstr>He is God of the big, God of the little God of the stuff somewhere in the middle The King of moving mountains Loves you more than you will ever know</vt:lpstr>
      <vt:lpstr>Nothing’s too big, nothing’s too small    Nothing’s too much He cares for it all</vt:lpstr>
      <vt:lpstr>HAPPY BIRTHDAY</vt:lpstr>
      <vt:lpstr>Happy Birthday to you God’s blessing on you Happy Birthday dear …….. God bless and keep you</vt:lpstr>
      <vt:lpstr>I CAN WRIGGLE</vt:lpstr>
      <vt:lpstr>           I can wriggle like a worm           Jump like a flea    Growl like a tiger    And buzz like a bee                           I can waddle like a duck And sing like a bird I am wonderfully made Wonderfully made And I thank You God </vt:lpstr>
      <vt:lpstr>  I can slither like a snake   Run like a hare Dive like a dolphin And hug like a bear I can curl up like a cat And dig like a dog I am wonderfully made Wonderfully made   And I thank You God</vt:lpstr>
      <vt:lpstr>JUMP UP</vt:lpstr>
      <vt:lpstr>Jump up and wave your arms and shout hooray God thinks you’re really great                           you’ve made His day</vt:lpstr>
      <vt:lpstr>He loves me just the way I am In fact He is my biggest fan Jump up and wave your arms             And shout hooray</vt:lpstr>
      <vt:lpstr>Jump up and wave your arms and shout hooray God thinks you’re really great                           you’ve made His day</vt:lpstr>
      <vt:lpstr>He loves me just the way I am In fact He is my biggest fan Jump up and wave your arms             And shout hooray</vt:lpstr>
      <vt:lpstr>Jump up and wave your arms and shout hooray God thinks you’re really great                           you’ve made His day</vt:lpstr>
      <vt:lpstr>He loves me just the way I am In fact He is my biggest fan Jump up and wave your arms             And shout hooray</vt:lpstr>
      <vt:lpstr>We’re jumping, jumping,  jumping for Jesus We’re jumping, jumping, jumping for joy We’re jumping, jumping, jumping for Jesus We’re jumping, jumping, jumping for joy</vt:lpstr>
      <vt:lpstr>We’re shouting, shouting, shouting for Jesus We’re shouting, shouting, shouting for joy We’re shouting, shouting, shouting  for Jesus We’re shouting, shouting, shouting for joy</vt:lpstr>
      <vt:lpstr>Jump up and wave your arms and shout hooray God thinks you’re really great                           you’ve made His day</vt:lpstr>
      <vt:lpstr>He loves me just the way I am In fact He is my biggest fan Jump up and wave your arms             And shout hooray</vt:lpstr>
      <vt:lpstr>I’M YOURS</vt:lpstr>
      <vt:lpstr>I’m Yours, You’re mine I’m so excited Lord ‘Cos I know that you’re here All of the time</vt:lpstr>
      <vt:lpstr>If I go to the moon, or under the sea If I climb the highest mountain You’re still there with me That’s the best thing about Your Love You give me more and more and More and more just because…</vt:lpstr>
      <vt:lpstr>I’m Yours, You’re mine I’m so excited Lord ‘Cos I know that you’re here All of the time</vt:lpstr>
      <vt:lpstr>Whether I am good or the biggest pain on earth You never change Your mind, I was Yours before my birth That’s the best thing about Your love You give me more and more and More and more just because…</vt:lpstr>
      <vt:lpstr>I’m Yours, You’re mine I’m so excited Lord ‘Cos I know that you’re here All of the time</vt:lpstr>
      <vt:lpstr>SHINE!</vt:lpstr>
      <vt:lpstr>Shine! from the inside out That the world will see You live in me (x2)</vt:lpstr>
      <vt:lpstr>You know me And you love me You fill me So send me… …to Shine! </vt:lpstr>
      <vt:lpstr>Shine! from the inside out That the world will see You live in me (x2)</vt:lpstr>
      <vt:lpstr>Know me, love me, fill me, send me (x3) to Shine! </vt:lpstr>
      <vt:lpstr>AS I SIT QUIETLY</vt:lpstr>
      <vt:lpstr>WHO’S THE KING OF THE JUNGLE</vt:lpstr>
      <vt:lpstr>Who’s the king of the jungle? OO OO Who’s the king of the sea? Bubble, bubble bubble Who’s the king of the universe And who’s the king of me?</vt:lpstr>
      <vt:lpstr>I tell you J-E-S-U-S is He’s the king of me He’s the king of the universe The jungle and the sea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THUMBS TOUGH</dc:title>
  <dc:creator>Peter Bisley</dc:creator>
  <cp:lastModifiedBy>Lesley Wells</cp:lastModifiedBy>
  <cp:revision>5</cp:revision>
  <dcterms:created xsi:type="dcterms:W3CDTF">2019-03-01T09:13:50Z</dcterms:created>
  <dcterms:modified xsi:type="dcterms:W3CDTF">2022-11-30T11:58:59Z</dcterms:modified>
</cp:coreProperties>
</file>