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58" r:id="rId4"/>
    <p:sldId id="267" r:id="rId5"/>
    <p:sldId id="262" r:id="rId6"/>
    <p:sldId id="259" r:id="rId7"/>
    <p:sldId id="272" r:id="rId8"/>
    <p:sldId id="261" r:id="rId9"/>
    <p:sldId id="281" r:id="rId10"/>
    <p:sldId id="277" r:id="rId11"/>
    <p:sldId id="260" r:id="rId12"/>
    <p:sldId id="263" r:id="rId13"/>
    <p:sldId id="271" r:id="rId14"/>
    <p:sldId id="276" r:id="rId15"/>
    <p:sldId id="275" r:id="rId16"/>
    <p:sldId id="283" r:id="rId17"/>
    <p:sldId id="28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A6A6"/>
    <a:srgbClr val="9C5934"/>
    <a:srgbClr val="996A37"/>
    <a:srgbClr val="003399"/>
    <a:srgbClr val="000099"/>
    <a:srgbClr val="000000"/>
    <a:srgbClr val="56F6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22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5C66943-59DD-41FF-ABB1-B834369510FA}" type="datetimeFigureOut">
              <a:rPr lang="en-GB" smtClean="0"/>
              <a:t>10/11/2020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4062777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C66943-59DD-41FF-ABB1-B834369510FA}" type="datetimeFigureOut">
              <a:rPr lang="en-GB" smtClean="0"/>
              <a:t>10/11/2020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28404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C66943-59DD-41FF-ABB1-B834369510FA}" type="datetimeFigureOut">
              <a:rPr lang="en-GB" smtClean="0"/>
              <a:t>10/11/2020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2581298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C66943-59DD-41FF-ABB1-B834369510FA}" type="datetimeFigureOut">
              <a:rPr lang="en-GB" smtClean="0"/>
              <a:t>10/11/2020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1516764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5C66943-59DD-41FF-ABB1-B834369510FA}" type="datetimeFigureOut">
              <a:rPr lang="en-GB" smtClean="0"/>
              <a:t>10/11/2020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4141127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5C66943-59DD-41FF-ABB1-B834369510FA}" type="datetimeFigureOut">
              <a:rPr lang="en-GB" smtClean="0"/>
              <a:t>10/11/2020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2617324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5C66943-59DD-41FF-ABB1-B834369510FA}" type="datetimeFigureOut">
              <a:rPr lang="en-GB" smtClean="0"/>
              <a:t>10/11/2020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3692352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5C66943-59DD-41FF-ABB1-B834369510FA}" type="datetimeFigureOut">
              <a:rPr lang="en-GB" smtClean="0"/>
              <a:t>10/11/2020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731625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C66943-59DD-41FF-ABB1-B834369510FA}" type="datetimeFigureOut">
              <a:rPr lang="en-GB" smtClean="0"/>
              <a:t>10/11/2020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2393975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5C66943-59DD-41FF-ABB1-B834369510FA}" type="datetimeFigureOut">
              <a:rPr lang="en-GB" smtClean="0"/>
              <a:t>10/11/2020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1585490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5C66943-59DD-41FF-ABB1-B834369510FA}" type="datetimeFigureOut">
              <a:rPr lang="en-GB" smtClean="0"/>
              <a:t>10/11/2020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F097F31-5989-4065-84F8-C9632F9D3674}" type="slidenum">
              <a:rPr lang="en-GB" smtClean="0"/>
              <a:t>‹#›</a:t>
            </a:fld>
            <a:endParaRPr lang="en-GB"/>
          </a:p>
        </p:txBody>
      </p:sp>
    </p:spTree>
    <p:extLst>
      <p:ext uri="{BB962C8B-B14F-4D97-AF65-F5344CB8AC3E}">
        <p14:creationId xmlns:p14="http://schemas.microsoft.com/office/powerpoint/2010/main" val="1800172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C66943-59DD-41FF-ABB1-B834369510FA}" type="datetimeFigureOut">
              <a:rPr lang="en-GB" smtClean="0"/>
              <a:t>10/11/2020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97F31-5989-4065-84F8-C9632F9D3674}" type="slidenum">
              <a:rPr lang="en-GB" smtClean="0"/>
              <a:t>‹#›</a:t>
            </a:fld>
            <a:endParaRPr lang="en-GB"/>
          </a:p>
        </p:txBody>
      </p:sp>
    </p:spTree>
    <p:extLst>
      <p:ext uri="{BB962C8B-B14F-4D97-AF65-F5344CB8AC3E}">
        <p14:creationId xmlns:p14="http://schemas.microsoft.com/office/powerpoint/2010/main" val="42510617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a:xfrm>
            <a:off x="4143375" y="3705226"/>
            <a:ext cx="7734300" cy="2814638"/>
          </a:xfrm>
          <a:solidFill>
            <a:srgbClr val="A6A6A6">
              <a:alpha val="63137"/>
            </a:srgbClr>
          </a:solidFill>
        </p:spPr>
        <p:txBody>
          <a:bodyPr>
            <a:normAutofit fontScale="90000"/>
          </a:bodyPr>
          <a:lstStyle/>
          <a:p>
            <a:pPr algn="r"/>
            <a:r>
              <a:rPr lang="en-GB" dirty="0" smtClean="0"/>
              <a:t>In a small town called Nazareth lived a young girl called Mary. She was a good and faithful girl who loved God, and was engaged to a carpenter called Joseph</a:t>
            </a:r>
            <a:endParaRPr lang="en-GB" dirty="0"/>
          </a:p>
        </p:txBody>
      </p:sp>
    </p:spTree>
    <p:extLst>
      <p:ext uri="{BB962C8B-B14F-4D97-AF65-F5344CB8AC3E}">
        <p14:creationId xmlns:p14="http://schemas.microsoft.com/office/powerpoint/2010/main" val="2151428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0575" y="5260975"/>
            <a:ext cx="10515600" cy="1325563"/>
          </a:xfrm>
          <a:solidFill>
            <a:srgbClr val="003399">
              <a:alpha val="62745"/>
            </a:srgbClr>
          </a:solidFill>
        </p:spPr>
        <p:txBody>
          <a:bodyPr>
            <a:normAutofit fontScale="90000"/>
          </a:bodyPr>
          <a:lstStyle/>
          <a:p>
            <a:pPr algn="ctr"/>
            <a:r>
              <a:rPr lang="en-GB" dirty="0" smtClean="0">
                <a:solidFill>
                  <a:schemeClr val="bg1"/>
                </a:solidFill>
              </a:rPr>
              <a:t>The shepherds were so excited that they told everyone they met the good news of Jesus’ birth</a:t>
            </a:r>
            <a:endParaRPr lang="en-GB" dirty="0">
              <a:solidFill>
                <a:schemeClr val="bg1"/>
              </a:solidFill>
            </a:endParaRPr>
          </a:p>
        </p:txBody>
      </p:sp>
    </p:spTree>
    <p:extLst>
      <p:ext uri="{BB962C8B-B14F-4D97-AF65-F5344CB8AC3E}">
        <p14:creationId xmlns:p14="http://schemas.microsoft.com/office/powerpoint/2010/main" val="3617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04800" y="200025"/>
            <a:ext cx="11049000" cy="1490663"/>
          </a:xfrm>
        </p:spPr>
        <p:txBody>
          <a:bodyPr>
            <a:normAutofit fontScale="90000"/>
          </a:bodyPr>
          <a:lstStyle/>
          <a:p>
            <a:r>
              <a:rPr lang="en-GB" dirty="0" smtClean="0">
                <a:solidFill>
                  <a:schemeClr val="bg1"/>
                </a:solidFill>
              </a:rPr>
              <a:t>Wise men in the East saw a star appear in the night sky and knew that it meant that a special king had been born</a:t>
            </a:r>
            <a:endParaRPr lang="en-GB" dirty="0">
              <a:solidFill>
                <a:schemeClr val="bg1"/>
              </a:solidFill>
            </a:endParaRPr>
          </a:p>
        </p:txBody>
      </p:sp>
    </p:spTree>
    <p:extLst>
      <p:ext uri="{BB962C8B-B14F-4D97-AF65-F5344CB8AC3E}">
        <p14:creationId xmlns:p14="http://schemas.microsoft.com/office/powerpoint/2010/main" val="28082681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00025" y="4108451"/>
            <a:ext cx="6200775" cy="2520950"/>
          </a:xfrm>
        </p:spPr>
        <p:txBody>
          <a:bodyPr/>
          <a:lstStyle/>
          <a:p>
            <a:r>
              <a:rPr lang="en-GB" dirty="0" smtClean="0"/>
              <a:t>They followed the star until it came to rest over the city of Bethlehem</a:t>
            </a:r>
            <a:endParaRPr lang="en-GB" dirty="0"/>
          </a:p>
        </p:txBody>
      </p:sp>
    </p:spTree>
    <p:extLst>
      <p:ext uri="{BB962C8B-B14F-4D97-AF65-F5344CB8AC3E}">
        <p14:creationId xmlns:p14="http://schemas.microsoft.com/office/powerpoint/2010/main" val="621691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9625" y="5060950"/>
            <a:ext cx="10515600" cy="1325563"/>
          </a:xfrm>
          <a:solidFill>
            <a:srgbClr val="9C5934">
              <a:alpha val="63137"/>
            </a:srgbClr>
          </a:solidFill>
        </p:spPr>
        <p:txBody>
          <a:bodyPr/>
          <a:lstStyle/>
          <a:p>
            <a:r>
              <a:rPr lang="en-GB" dirty="0" smtClean="0"/>
              <a:t>They went straight to the palace, but the ruler Herod knew nothing about the new king. </a:t>
            </a:r>
            <a:endParaRPr lang="en-GB" dirty="0"/>
          </a:p>
        </p:txBody>
      </p:sp>
    </p:spTree>
    <p:extLst>
      <p:ext uri="{BB962C8B-B14F-4D97-AF65-F5344CB8AC3E}">
        <p14:creationId xmlns:p14="http://schemas.microsoft.com/office/powerpoint/2010/main" val="3007635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296275" y="257175"/>
            <a:ext cx="3705224" cy="6400800"/>
          </a:xfrm>
          <a:solidFill>
            <a:srgbClr val="A6A6A6">
              <a:alpha val="63137"/>
            </a:srgbClr>
          </a:solidFill>
        </p:spPr>
        <p:txBody>
          <a:bodyPr>
            <a:normAutofit fontScale="90000"/>
          </a:bodyPr>
          <a:lstStyle/>
          <a:p>
            <a:r>
              <a:rPr lang="en-GB" dirty="0" smtClean="0"/>
              <a:t>When they did find Jesus they worshipped him and gave him gifts of gold, frankincense and myrrh to show that he was a special king, the son of God and the saviour of the world</a:t>
            </a:r>
            <a:endParaRPr lang="en-GB" dirty="0"/>
          </a:p>
        </p:txBody>
      </p:sp>
    </p:spTree>
    <p:extLst>
      <p:ext uri="{BB962C8B-B14F-4D97-AF65-F5344CB8AC3E}">
        <p14:creationId xmlns:p14="http://schemas.microsoft.com/office/powerpoint/2010/main" val="10974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85750" y="365125"/>
            <a:ext cx="4943475" cy="6073775"/>
          </a:xfrm>
          <a:solidFill>
            <a:srgbClr val="A6A6A6">
              <a:alpha val="65098"/>
            </a:srgbClr>
          </a:solidFill>
        </p:spPr>
        <p:txBody>
          <a:bodyPr>
            <a:normAutofit fontScale="90000"/>
          </a:bodyPr>
          <a:lstStyle/>
          <a:p>
            <a:r>
              <a:rPr lang="en-GB" dirty="0" smtClean="0"/>
              <a:t>God warned Joseph in a dream that Herod was jealous of Jesus. So they escaped to Egypt before returning to Nazareth where Jesus grew into the most amazing man who healed the sick and told stories about </a:t>
            </a:r>
            <a:r>
              <a:rPr lang="en-GB" smtClean="0"/>
              <a:t>God’s love</a:t>
            </a:r>
            <a:endParaRPr lang="en-GB" dirty="0"/>
          </a:p>
        </p:txBody>
      </p:sp>
    </p:spTree>
    <p:extLst>
      <p:ext uri="{BB962C8B-B14F-4D97-AF65-F5344CB8AC3E}">
        <p14:creationId xmlns:p14="http://schemas.microsoft.com/office/powerpoint/2010/main" val="191347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287471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351894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1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85750" y="441325"/>
            <a:ext cx="3752850" cy="6159500"/>
          </a:xfrm>
        </p:spPr>
        <p:txBody>
          <a:bodyPr/>
          <a:lstStyle/>
          <a:p>
            <a:r>
              <a:rPr lang="en-GB" dirty="0" smtClean="0">
                <a:solidFill>
                  <a:schemeClr val="bg1"/>
                </a:solidFill>
              </a:rPr>
              <a:t>One day Mary was shocked by a visit from an angel. The angel told her not to be afraid as there was good news from God. </a:t>
            </a:r>
            <a:endParaRPr lang="en-GB" dirty="0">
              <a:solidFill>
                <a:schemeClr val="bg1"/>
              </a:solidFill>
            </a:endParaRPr>
          </a:p>
        </p:txBody>
      </p:sp>
      <p:sp>
        <p:nvSpPr>
          <p:cNvPr id="5" name="Title 3"/>
          <p:cNvSpPr txBox="1">
            <a:spLocks/>
          </p:cNvSpPr>
          <p:nvPr/>
        </p:nvSpPr>
        <p:spPr>
          <a:xfrm>
            <a:off x="8067675" y="441325"/>
            <a:ext cx="3752850" cy="615950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solidFill>
                  <a:schemeClr val="bg1"/>
                </a:solidFill>
              </a:rPr>
              <a:t>She was going to have a baby that was God’s son and the long promised saviour of the world. Mary was frightened but willing to be part of God’s plan</a:t>
            </a:r>
            <a:endParaRPr lang="en-GB" dirty="0">
              <a:solidFill>
                <a:schemeClr val="bg1"/>
              </a:solidFill>
            </a:endParaRPr>
          </a:p>
        </p:txBody>
      </p:sp>
    </p:spTree>
    <p:extLst>
      <p:ext uri="{BB962C8B-B14F-4D97-AF65-F5344CB8AC3E}">
        <p14:creationId xmlns:p14="http://schemas.microsoft.com/office/powerpoint/2010/main" val="824600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19074" y="142875"/>
            <a:ext cx="4267201" cy="6581775"/>
          </a:xfrm>
          <a:solidFill>
            <a:srgbClr val="A6A6A6">
              <a:alpha val="63922"/>
            </a:srgbClr>
          </a:solidFill>
        </p:spPr>
        <p:txBody>
          <a:bodyPr>
            <a:normAutofit fontScale="90000"/>
          </a:bodyPr>
          <a:lstStyle/>
          <a:p>
            <a:r>
              <a:rPr lang="en-GB" dirty="0" smtClean="0"/>
              <a:t>While she was pregnant Mary went to visit her cousin Elizabeth who was also expecting a miraculous baby. She worshipped God thanking him that he was keeping his promise of sending a saviour</a:t>
            </a:r>
            <a:endParaRPr lang="en-GB" dirty="0"/>
          </a:p>
        </p:txBody>
      </p:sp>
    </p:spTree>
    <p:extLst>
      <p:ext uri="{BB962C8B-B14F-4D97-AF65-F5344CB8AC3E}">
        <p14:creationId xmlns:p14="http://schemas.microsoft.com/office/powerpoint/2010/main" val="503947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458199" y="266700"/>
            <a:ext cx="3438525" cy="6305550"/>
          </a:xfrm>
        </p:spPr>
        <p:txBody>
          <a:bodyPr>
            <a:normAutofit/>
          </a:bodyPr>
          <a:lstStyle/>
          <a:p>
            <a:pPr algn="r"/>
            <a:r>
              <a:rPr lang="en-GB" dirty="0" smtClean="0">
                <a:solidFill>
                  <a:schemeClr val="bg1"/>
                </a:solidFill>
              </a:rPr>
              <a:t>Elizabeth was overjoyed to see Mary and the baby in her womb leapt for joy because he knew that Mary’s baby was special</a:t>
            </a:r>
            <a:endParaRPr lang="en-GB" dirty="0">
              <a:solidFill>
                <a:schemeClr val="bg1"/>
              </a:solidFill>
            </a:endParaRPr>
          </a:p>
        </p:txBody>
      </p:sp>
    </p:spTree>
    <p:extLst>
      <p:ext uri="{BB962C8B-B14F-4D97-AF65-F5344CB8AC3E}">
        <p14:creationId xmlns:p14="http://schemas.microsoft.com/office/powerpoint/2010/main" val="2052065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7419975" y="238125"/>
            <a:ext cx="4476749" cy="6286500"/>
          </a:xfrm>
          <a:solidFill>
            <a:srgbClr val="A6A6A6">
              <a:alpha val="61961"/>
            </a:srgbClr>
          </a:solidFill>
        </p:spPr>
        <p:txBody>
          <a:bodyPr>
            <a:normAutofit fontScale="90000"/>
          </a:bodyPr>
          <a:lstStyle/>
          <a:p>
            <a:pPr algn="r"/>
            <a:r>
              <a:rPr lang="en-GB" dirty="0" smtClean="0">
                <a:solidFill>
                  <a:schemeClr val="bg1"/>
                </a:solidFill>
              </a:rPr>
              <a:t>Very near to the time the baby was due, the Roman leader of the country wanted to count how many people lived there, so Mary and Joseph had to travel to Joseph’s family city of Bethlehem</a:t>
            </a:r>
            <a:endParaRPr lang="en-GB" dirty="0">
              <a:solidFill>
                <a:schemeClr val="bg1"/>
              </a:solidFill>
            </a:endParaRPr>
          </a:p>
        </p:txBody>
      </p:sp>
    </p:spTree>
    <p:extLst>
      <p:ext uri="{BB962C8B-B14F-4D97-AF65-F5344CB8AC3E}">
        <p14:creationId xmlns:p14="http://schemas.microsoft.com/office/powerpoint/2010/main" val="24858441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3378200"/>
          </a:xfrm>
          <a:solidFill>
            <a:srgbClr val="A6A6A6"/>
          </a:solidFill>
        </p:spPr>
        <p:txBody>
          <a:bodyPr>
            <a:normAutofit/>
          </a:bodyPr>
          <a:lstStyle/>
          <a:p>
            <a:pPr algn="ctr"/>
            <a:r>
              <a:rPr lang="en-GB" dirty="0" smtClean="0"/>
              <a:t>Hundreds of years before God had said that his saviour would be born in Bethlehem, but when Joseph and Mary got there, they could not find anywhere to stay</a:t>
            </a:r>
            <a:endParaRPr lang="en-GB" dirty="0"/>
          </a:p>
        </p:txBody>
      </p:sp>
    </p:spTree>
    <p:extLst>
      <p:ext uri="{BB962C8B-B14F-4D97-AF65-F5344CB8AC3E}">
        <p14:creationId xmlns:p14="http://schemas.microsoft.com/office/powerpoint/2010/main" val="1823484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5162551" y="133350"/>
            <a:ext cx="6667500" cy="3562350"/>
          </a:xfrm>
        </p:spPr>
        <p:txBody>
          <a:bodyPr>
            <a:normAutofit/>
          </a:bodyPr>
          <a:lstStyle/>
          <a:p>
            <a:pPr algn="r"/>
            <a:r>
              <a:rPr lang="en-GB" dirty="0" smtClean="0">
                <a:solidFill>
                  <a:schemeClr val="bg1"/>
                </a:solidFill>
              </a:rPr>
              <a:t>The time came for Mary’s baby to be born. They called 		him Jesus and laid 			him to sleep in a manger</a:t>
            </a:r>
            <a:endParaRPr lang="en-GB" dirty="0">
              <a:solidFill>
                <a:schemeClr val="bg1"/>
              </a:solidFill>
            </a:endParaRPr>
          </a:p>
        </p:txBody>
      </p:sp>
    </p:spTree>
    <p:extLst>
      <p:ext uri="{BB962C8B-B14F-4D97-AF65-F5344CB8AC3E}">
        <p14:creationId xmlns:p14="http://schemas.microsoft.com/office/powerpoint/2010/main" val="2502939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2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61925" y="5495925"/>
            <a:ext cx="11896725" cy="1181100"/>
          </a:xfrm>
        </p:spPr>
        <p:txBody>
          <a:bodyPr>
            <a:noAutofit/>
          </a:bodyPr>
          <a:lstStyle/>
          <a:p>
            <a:pPr algn="ctr"/>
            <a:r>
              <a:rPr lang="en-GB" sz="3600" dirty="0" smtClean="0">
                <a:solidFill>
                  <a:schemeClr val="bg1"/>
                </a:solidFill>
              </a:rPr>
              <a:t>Outside the city there were shepherds looking after their sheep. Suddenly an angel appeared to tell them the good news about Jesus and the whole sky was full of angels praising God</a:t>
            </a:r>
            <a:endParaRPr lang="en-GB" sz="3600" dirty="0">
              <a:solidFill>
                <a:schemeClr val="bg1"/>
              </a:solidFill>
            </a:endParaRPr>
          </a:p>
        </p:txBody>
      </p:sp>
    </p:spTree>
    <p:extLst>
      <p:ext uri="{BB962C8B-B14F-4D97-AF65-F5344CB8AC3E}">
        <p14:creationId xmlns:p14="http://schemas.microsoft.com/office/powerpoint/2010/main" val="2847333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200025" y="3498850"/>
            <a:ext cx="6315075" cy="3073400"/>
          </a:xfrm>
          <a:solidFill>
            <a:srgbClr val="A6A6A6">
              <a:alpha val="63137"/>
            </a:srgbClr>
          </a:solidFill>
        </p:spPr>
        <p:txBody>
          <a:bodyPr>
            <a:normAutofit fontScale="90000"/>
          </a:bodyPr>
          <a:lstStyle/>
          <a:p>
            <a:r>
              <a:rPr lang="en-GB" dirty="0" smtClean="0"/>
              <a:t>The shepherds rushed into the city and found the baby Jesus and his family in an animal shelter just as the angel had told them</a:t>
            </a:r>
            <a:endParaRPr lang="en-GB" dirty="0"/>
          </a:p>
        </p:txBody>
      </p:sp>
    </p:spTree>
    <p:extLst>
      <p:ext uri="{BB962C8B-B14F-4D97-AF65-F5344CB8AC3E}">
        <p14:creationId xmlns:p14="http://schemas.microsoft.com/office/powerpoint/2010/main" val="3706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454</Words>
  <Application>Microsoft Office PowerPoint</Application>
  <PresentationFormat>Widescreen</PresentationFormat>
  <Paragraphs>16</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In a small town called Nazareth lived a young girl called Mary. She was a good and faithful girl who loved God, and was engaged to a carpenter called Joseph</vt:lpstr>
      <vt:lpstr>One day Mary was shocked by a visit from an angel. The angel told her not to be afraid as there was good news from God. </vt:lpstr>
      <vt:lpstr>While she was pregnant Mary went to visit her cousin Elizabeth who was also expecting a miraculous baby. She worshipped God thanking him that he was keeping his promise of sending a saviour</vt:lpstr>
      <vt:lpstr>Elizabeth was overjoyed to see Mary and the baby in her womb leapt for joy because he knew that Mary’s baby was special</vt:lpstr>
      <vt:lpstr>Very near to the time the baby was due, the Roman leader of the country wanted to count how many people lived there, so Mary and Joseph had to travel to Joseph’s family city of Bethlehem</vt:lpstr>
      <vt:lpstr>Hundreds of years before God had said that his saviour would be born in Bethlehem, but when Joseph and Mary got there, they could not find anywhere to stay</vt:lpstr>
      <vt:lpstr>The time came for Mary’s baby to be born. They called   him Jesus and laid    him to sleep in a manger</vt:lpstr>
      <vt:lpstr>Outside the city there were shepherds looking after their sheep. Suddenly an angel appeared to tell them the good news about Jesus and the whole sky was full of angels praising God</vt:lpstr>
      <vt:lpstr>The shepherds rushed into the city and found the baby Jesus and his family in an animal shelter just as the angel had told them</vt:lpstr>
      <vt:lpstr>The shepherds were so excited that they told everyone they met the good news of Jesus’ birth</vt:lpstr>
      <vt:lpstr>Wise men in the East saw a star appear in the night sky and knew that it meant that a special king had been born</vt:lpstr>
      <vt:lpstr>They followed the star until it came to rest over the city of Bethlehem</vt:lpstr>
      <vt:lpstr>They went straight to the palace, but the ruler Herod knew nothing about the new king. </vt:lpstr>
      <vt:lpstr>When they did find Jesus they worshipped him and gave him gifts of gold, frankincense and myrrh to show that he was a special king, the son of God and the saviour of the world</vt:lpstr>
      <vt:lpstr>God warned Joseph in a dream that Herod was jealous of Jesus. So they escaped to Egypt before returning to Nazareth where Jesus grew into the most amazing man who healed the sick and told stories about God’s love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 Edwards</dc:creator>
  <cp:lastModifiedBy>Carolyn Edwards</cp:lastModifiedBy>
  <cp:revision>18</cp:revision>
  <dcterms:created xsi:type="dcterms:W3CDTF">2020-11-10T09:44:54Z</dcterms:created>
  <dcterms:modified xsi:type="dcterms:W3CDTF">2020-11-10T18:11:27Z</dcterms:modified>
</cp:coreProperties>
</file>