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80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756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27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03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2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4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28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0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FAED-6796-4F38-82A1-2DC8A42A2667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C34CF-6A66-4BAB-9DC1-388578A02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21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7200" dirty="0" smtClean="0">
                <a:solidFill>
                  <a:srgbClr val="FF0000"/>
                </a:solidFill>
                <a:latin typeface="Elementary SF" pitchFamily="2" charset="0"/>
              </a:rPr>
              <a:t>Hope in the Healer</a:t>
            </a:r>
            <a:endParaRPr lang="en-GB" sz="7200" dirty="0">
              <a:solidFill>
                <a:srgbClr val="FF0000"/>
              </a:solidFill>
              <a:latin typeface="Elementary SF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916" y="2181480"/>
            <a:ext cx="3042168" cy="3639627"/>
          </a:xfrm>
        </p:spPr>
      </p:pic>
    </p:spTree>
    <p:extLst>
      <p:ext uri="{BB962C8B-B14F-4D97-AF65-F5344CB8AC3E}">
        <p14:creationId xmlns:p14="http://schemas.microsoft.com/office/powerpoint/2010/main" val="2144208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147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18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519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74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33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5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75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787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465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4</Words>
  <Application>Microsoft Office PowerPoint</Application>
  <PresentationFormat>Widescreen</PresentationFormat>
  <Paragraphs>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Elementary SF</vt:lpstr>
      <vt:lpstr>Office Theme</vt:lpstr>
      <vt:lpstr>Hope in the Healer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Edwards</dc:creator>
  <cp:lastModifiedBy>Carolyn Edwards</cp:lastModifiedBy>
  <cp:revision>2</cp:revision>
  <dcterms:created xsi:type="dcterms:W3CDTF">2020-06-25T17:35:13Z</dcterms:created>
  <dcterms:modified xsi:type="dcterms:W3CDTF">2020-06-26T10:41:56Z</dcterms:modified>
</cp:coreProperties>
</file>